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69" r:id="rId6"/>
    <p:sldId id="270" r:id="rId7"/>
    <p:sldId id="259" r:id="rId8"/>
    <p:sldId id="267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13693-04C9-3B96-A8A1-D9D8D5C6C712}" v="6" dt="2024-09-01T15:15:07.654"/>
    <p1510:client id="{B1DC2D07-5DD6-6B0B-E390-45C5DE851958}" v="1286" dt="2024-09-01T14:59:06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선우 김" userId="227c8ac170785ccd" providerId="Windows Live" clId="Web-{B1DC2D07-5DD6-6B0B-E390-45C5DE851958}"/>
    <pc:docChg chg="addSld delSld modSld">
      <pc:chgData name="선우 김" userId="227c8ac170785ccd" providerId="Windows Live" clId="Web-{B1DC2D07-5DD6-6B0B-E390-45C5DE851958}" dt="2024-09-01T14:59:06.390" v="869" actId="1076"/>
      <pc:docMkLst>
        <pc:docMk/>
      </pc:docMkLst>
      <pc:sldChg chg="addSp delSp modSp">
        <pc:chgData name="선우 김" userId="227c8ac170785ccd" providerId="Windows Live" clId="Web-{B1DC2D07-5DD6-6B0B-E390-45C5DE851958}" dt="2024-09-01T14:55:30.789" v="861" actId="20577"/>
        <pc:sldMkLst>
          <pc:docMk/>
          <pc:sldMk cId="1622018412" sldId="257"/>
        </pc:sldMkLst>
        <pc:spChg chg="add del mod">
          <ac:chgData name="선우 김" userId="227c8ac170785ccd" providerId="Windows Live" clId="Web-{B1DC2D07-5DD6-6B0B-E390-45C5DE851958}" dt="2024-09-01T09:28:13.885" v="107"/>
          <ac:spMkLst>
            <pc:docMk/>
            <pc:sldMk cId="1622018412" sldId="257"/>
            <ac:spMk id="2" creationId="{4649CC50-B5BE-9783-178C-1FBEE98CC7DC}"/>
          </ac:spMkLst>
        </pc:spChg>
        <pc:spChg chg="add mod">
          <ac:chgData name="선우 김" userId="227c8ac170785ccd" providerId="Windows Live" clId="Web-{B1DC2D07-5DD6-6B0B-E390-45C5DE851958}" dt="2024-09-01T14:15:12.440" v="663" actId="1076"/>
          <ac:spMkLst>
            <pc:docMk/>
            <pc:sldMk cId="1622018412" sldId="257"/>
            <ac:spMk id="2" creationId="{7C994DED-4DCF-1276-F265-3AE682F27D90}"/>
          </ac:spMkLst>
        </pc:spChg>
        <pc:spChg chg="add mod">
          <ac:chgData name="선우 김" userId="227c8ac170785ccd" providerId="Windows Live" clId="Web-{B1DC2D07-5DD6-6B0B-E390-45C5DE851958}" dt="2024-09-01T12:23:17.300" v="145" actId="1076"/>
          <ac:spMkLst>
            <pc:docMk/>
            <pc:sldMk cId="1622018412" sldId="257"/>
            <ac:spMk id="3" creationId="{6608B556-DC3D-6493-A5CE-D752DD266BBC}"/>
          </ac:spMkLst>
        </pc:spChg>
        <pc:spChg chg="add del mod">
          <ac:chgData name="선우 김" userId="227c8ac170785ccd" providerId="Windows Live" clId="Web-{B1DC2D07-5DD6-6B0B-E390-45C5DE851958}" dt="2024-09-01T09:29:10.605" v="124"/>
          <ac:spMkLst>
            <pc:docMk/>
            <pc:sldMk cId="1622018412" sldId="257"/>
            <ac:spMk id="6" creationId="{27F59DED-2B26-9B3D-5239-02C1B9E599D8}"/>
          </ac:spMkLst>
        </pc:spChg>
        <pc:spChg chg="add mod">
          <ac:chgData name="선우 김" userId="227c8ac170785ccd" providerId="Windows Live" clId="Web-{B1DC2D07-5DD6-6B0B-E390-45C5DE851958}" dt="2024-09-01T14:15:01.299" v="658" actId="1076"/>
          <ac:spMkLst>
            <pc:docMk/>
            <pc:sldMk cId="1622018412" sldId="257"/>
            <ac:spMk id="6" creationId="{C5192F86-EEBB-BE10-BA1D-441C0DBB48E8}"/>
          </ac:spMkLst>
        </pc:spChg>
        <pc:spChg chg="add mod">
          <ac:chgData name="선우 김" userId="227c8ac170785ccd" providerId="Windows Live" clId="Web-{B1DC2D07-5DD6-6B0B-E390-45C5DE851958}" dt="2024-09-01T14:15:08.877" v="662" actId="1076"/>
          <ac:spMkLst>
            <pc:docMk/>
            <pc:sldMk cId="1622018412" sldId="257"/>
            <ac:spMk id="7" creationId="{07C4AD5C-C008-4BDF-4060-11ECFFDCFE8C}"/>
          </ac:spMkLst>
        </pc:spChg>
        <pc:spChg chg="add del">
          <ac:chgData name="선우 김" userId="227c8ac170785ccd" providerId="Windows Live" clId="Web-{B1DC2D07-5DD6-6B0B-E390-45C5DE851958}" dt="2024-09-01T12:30:21.350" v="174"/>
          <ac:spMkLst>
            <pc:docMk/>
            <pc:sldMk cId="1622018412" sldId="257"/>
            <ac:spMk id="7" creationId="{B79620FA-1EF3-8DD1-9DBE-B8185EE78CD1}"/>
          </ac:spMkLst>
        </pc:spChg>
        <pc:spChg chg="add del">
          <ac:chgData name="선우 김" userId="227c8ac170785ccd" providerId="Windows Live" clId="Web-{B1DC2D07-5DD6-6B0B-E390-45C5DE851958}" dt="2024-09-01T09:29:17.871" v="126"/>
          <ac:spMkLst>
            <pc:docMk/>
            <pc:sldMk cId="1622018412" sldId="257"/>
            <ac:spMk id="7" creationId="{FEC00B21-B454-0A23-7D3A-ED9A59236F17}"/>
          </ac:spMkLst>
        </pc:spChg>
        <pc:spChg chg="add del">
          <ac:chgData name="선우 김" userId="227c8ac170785ccd" providerId="Windows Live" clId="Web-{B1DC2D07-5DD6-6B0B-E390-45C5DE851958}" dt="2024-09-01T09:29:22.215" v="128"/>
          <ac:spMkLst>
            <pc:docMk/>
            <pc:sldMk cId="1622018412" sldId="257"/>
            <ac:spMk id="8" creationId="{9E2B5326-72D4-77C7-DB20-348CBCBA272C}"/>
          </ac:spMkLst>
        </pc:spChg>
        <pc:spChg chg="add mod">
          <ac:chgData name="선우 김" userId="227c8ac170785ccd" providerId="Windows Live" clId="Web-{B1DC2D07-5DD6-6B0B-E390-45C5DE851958}" dt="2024-09-01T14:15:21.862" v="666" actId="1076"/>
          <ac:spMkLst>
            <pc:docMk/>
            <pc:sldMk cId="1622018412" sldId="257"/>
            <ac:spMk id="8" creationId="{B7B0E264-B7EC-3D34-B0F5-AA877B73D175}"/>
          </ac:spMkLst>
        </pc:spChg>
        <pc:spChg chg="add mod">
          <ac:chgData name="선우 김" userId="227c8ac170785ccd" providerId="Windows Live" clId="Web-{B1DC2D07-5DD6-6B0B-E390-45C5DE851958}" dt="2024-09-01T13:44:20.526" v="427" actId="20577"/>
          <ac:spMkLst>
            <pc:docMk/>
            <pc:sldMk cId="1622018412" sldId="257"/>
            <ac:spMk id="9" creationId="{8CDC08D8-C36F-5DB2-CBBE-E9A66AF0B522}"/>
          </ac:spMkLst>
        </pc:spChg>
        <pc:spChg chg="add mod">
          <ac:chgData name="선우 김" userId="227c8ac170785ccd" providerId="Windows Live" clId="Web-{B1DC2D07-5DD6-6B0B-E390-45C5DE851958}" dt="2024-09-01T14:14:57.627" v="657" actId="1076"/>
          <ac:spMkLst>
            <pc:docMk/>
            <pc:sldMk cId="1622018412" sldId="257"/>
            <ac:spMk id="10" creationId="{AA0FCE7D-A55C-AD80-AFCB-5FE1A7ECB512}"/>
          </ac:spMkLst>
        </pc:spChg>
        <pc:spChg chg="add mod">
          <ac:chgData name="선우 김" userId="227c8ac170785ccd" providerId="Windows Live" clId="Web-{B1DC2D07-5DD6-6B0B-E390-45C5DE851958}" dt="2024-09-01T14:15:06.174" v="661" actId="1076"/>
          <ac:spMkLst>
            <pc:docMk/>
            <pc:sldMk cId="1622018412" sldId="257"/>
            <ac:spMk id="11" creationId="{688F8115-E208-1B34-C91E-03A822D0287B}"/>
          </ac:spMkLst>
        </pc:spChg>
        <pc:spChg chg="add mod">
          <ac:chgData name="선우 김" userId="227c8ac170785ccd" providerId="Windows Live" clId="Web-{B1DC2D07-5DD6-6B0B-E390-45C5DE851958}" dt="2024-09-01T14:55:30.789" v="861" actId="20577"/>
          <ac:spMkLst>
            <pc:docMk/>
            <pc:sldMk cId="1622018412" sldId="257"/>
            <ac:spMk id="14" creationId="{A966F68C-462B-2ACA-808D-CEAD34C2D276}"/>
          </ac:spMkLst>
        </pc:spChg>
        <pc:spChg chg="add del mod">
          <ac:chgData name="선우 김" userId="227c8ac170785ccd" providerId="Windows Live" clId="Web-{B1DC2D07-5DD6-6B0B-E390-45C5DE851958}" dt="2024-09-01T12:36:24.566" v="208"/>
          <ac:spMkLst>
            <pc:docMk/>
            <pc:sldMk cId="1622018412" sldId="257"/>
            <ac:spMk id="14" creationId="{EEF1F06C-8C2B-5F06-ECBD-386198B7DED6}"/>
          </ac:spMkLst>
        </pc:spChg>
        <pc:spChg chg="add mod">
          <ac:chgData name="선우 김" userId="227c8ac170785ccd" providerId="Windows Live" clId="Web-{B1DC2D07-5DD6-6B0B-E390-45C5DE851958}" dt="2024-09-01T14:15:50.659" v="669" actId="1076"/>
          <ac:spMkLst>
            <pc:docMk/>
            <pc:sldMk cId="1622018412" sldId="257"/>
            <ac:spMk id="15" creationId="{71A00363-0923-5623-E6BC-E5E725EC9344}"/>
          </ac:spMkLst>
        </pc:spChg>
        <pc:spChg chg="add del mod">
          <ac:chgData name="선우 김" userId="227c8ac170785ccd" providerId="Windows Live" clId="Web-{B1DC2D07-5DD6-6B0B-E390-45C5DE851958}" dt="2024-09-01T12:36:37.707" v="213"/>
          <ac:spMkLst>
            <pc:docMk/>
            <pc:sldMk cId="1622018412" sldId="257"/>
            <ac:spMk id="15" creationId="{8E03B329-8BB1-DFC4-B4DC-EC6A5DC2A27C}"/>
          </ac:spMkLst>
        </pc:spChg>
        <pc:spChg chg="add del mod">
          <ac:chgData name="선우 김" userId="227c8ac170785ccd" providerId="Windows Live" clId="Web-{B1DC2D07-5DD6-6B0B-E390-45C5DE851958}" dt="2024-09-01T09:07:30.324" v="78"/>
          <ac:spMkLst>
            <pc:docMk/>
            <pc:sldMk cId="1622018412" sldId="257"/>
            <ac:spMk id="15" creationId="{C17722F2-8118-C818-4E95-DA21257868FB}"/>
          </ac:spMkLst>
        </pc:spChg>
        <pc:spChg chg="add del mod">
          <ac:chgData name="선우 김" userId="227c8ac170785ccd" providerId="Windows Live" clId="Web-{B1DC2D07-5DD6-6B0B-E390-45C5DE851958}" dt="2024-09-01T09:27:54.775" v="104"/>
          <ac:spMkLst>
            <pc:docMk/>
            <pc:sldMk cId="1622018412" sldId="257"/>
            <ac:spMk id="16" creationId="{0273CCD8-899B-D29E-A46D-F77349B0841C}"/>
          </ac:spMkLst>
        </pc:spChg>
        <pc:spChg chg="add del mod">
          <ac:chgData name="선우 김" userId="227c8ac170785ccd" providerId="Windows Live" clId="Web-{B1DC2D07-5DD6-6B0B-E390-45C5DE851958}" dt="2024-09-01T13:23:31.770" v="220"/>
          <ac:spMkLst>
            <pc:docMk/>
            <pc:sldMk cId="1622018412" sldId="257"/>
            <ac:spMk id="16" creationId="{5BA6A92A-C814-BBA3-281A-44F26EC6ED91}"/>
          </ac:spMkLst>
        </pc:spChg>
        <pc:spChg chg="add del mod">
          <ac:chgData name="선우 김" userId="227c8ac170785ccd" providerId="Windows Live" clId="Web-{B1DC2D07-5DD6-6B0B-E390-45C5DE851958}" dt="2024-09-01T14:08:40.909" v="596"/>
          <ac:spMkLst>
            <pc:docMk/>
            <pc:sldMk cId="1622018412" sldId="257"/>
            <ac:spMk id="17" creationId="{671D89D7-1DB6-F099-F7A3-0379F264725F}"/>
          </ac:spMkLst>
        </pc:spChg>
        <pc:spChg chg="add del mod">
          <ac:chgData name="선우 김" userId="227c8ac170785ccd" providerId="Windows Live" clId="Web-{B1DC2D07-5DD6-6B0B-E390-45C5DE851958}" dt="2024-09-01T14:07:00.250" v="585"/>
          <ac:spMkLst>
            <pc:docMk/>
            <pc:sldMk cId="1622018412" sldId="257"/>
            <ac:spMk id="18" creationId="{09FCBB8E-ED2F-256A-B106-130D81C89F8D}"/>
          </ac:spMkLst>
        </pc:spChg>
        <pc:spChg chg="add del mod">
          <ac:chgData name="선우 김" userId="227c8ac170785ccd" providerId="Windows Live" clId="Web-{B1DC2D07-5DD6-6B0B-E390-45C5DE851958}" dt="2024-09-01T13:41:54.257" v="405"/>
          <ac:spMkLst>
            <pc:docMk/>
            <pc:sldMk cId="1622018412" sldId="257"/>
            <ac:spMk id="19" creationId="{4B5FE028-8A80-675C-DC99-231C6259875A}"/>
          </ac:spMkLst>
        </pc:spChg>
        <pc:spChg chg="add del">
          <ac:chgData name="선우 김" userId="227c8ac170785ccd" providerId="Windows Live" clId="Web-{B1DC2D07-5DD6-6B0B-E390-45C5DE851958}" dt="2024-09-01T13:44:40.558" v="437"/>
          <ac:spMkLst>
            <pc:docMk/>
            <pc:sldMk cId="1622018412" sldId="257"/>
            <ac:spMk id="20" creationId="{FE1CB57B-D304-75A7-DAA7-67E234AAE6B5}"/>
          </ac:spMkLst>
        </pc:spChg>
        <pc:spChg chg="add mod">
          <ac:chgData name="선우 김" userId="227c8ac170785ccd" providerId="Windows Live" clId="Web-{B1DC2D07-5DD6-6B0B-E390-45C5DE851958}" dt="2024-09-01T13:45:33.591" v="452" actId="1076"/>
          <ac:spMkLst>
            <pc:docMk/>
            <pc:sldMk cId="1622018412" sldId="257"/>
            <ac:spMk id="21" creationId="{F8A08A37-77F9-3BB6-A5FF-F2745D1C59C5}"/>
          </ac:spMkLst>
        </pc:spChg>
        <pc:spChg chg="add mod">
          <ac:chgData name="선우 김" userId="227c8ac170785ccd" providerId="Windows Live" clId="Web-{B1DC2D07-5DD6-6B0B-E390-45C5DE851958}" dt="2024-09-01T14:35:09.742" v="839" actId="20577"/>
          <ac:spMkLst>
            <pc:docMk/>
            <pc:sldMk cId="1622018412" sldId="257"/>
            <ac:spMk id="22" creationId="{5AB43C79-0DAE-9E6F-77C8-7FD5DB2F6181}"/>
          </ac:spMkLst>
        </pc:spChg>
        <pc:spChg chg="add mod">
          <ac:chgData name="선우 김" userId="227c8ac170785ccd" providerId="Windows Live" clId="Web-{B1DC2D07-5DD6-6B0B-E390-45C5DE851958}" dt="2024-09-01T14:15:43.003" v="667" actId="1076"/>
          <ac:spMkLst>
            <pc:docMk/>
            <pc:sldMk cId="1622018412" sldId="257"/>
            <ac:spMk id="23" creationId="{A3A58482-6E20-3024-C855-ED0E471430D4}"/>
          </ac:spMkLst>
        </pc:spChg>
        <pc:spChg chg="mod">
          <ac:chgData name="선우 김" userId="227c8ac170785ccd" providerId="Windows Live" clId="Web-{B1DC2D07-5DD6-6B0B-E390-45C5DE851958}" dt="2024-09-01T13:44:30.714" v="435"/>
          <ac:spMkLst>
            <pc:docMk/>
            <pc:sldMk cId="1622018412" sldId="257"/>
            <ac:spMk id="28" creationId="{CB44330D-EA18-4254-AA95-EB49948539B8}"/>
          </ac:spMkLst>
        </pc:spChg>
        <pc:inkChg chg="add del">
          <ac:chgData name="선우 김" userId="227c8ac170785ccd" providerId="Windows Live" clId="Web-{B1DC2D07-5DD6-6B0B-E390-45C5DE851958}" dt="2024-09-01T08:49:30.067" v="46"/>
          <ac:inkMkLst>
            <pc:docMk/>
            <pc:sldMk cId="1622018412" sldId="257"/>
            <ac:inkMk id="2" creationId="{E1B80329-8DAA-1D00-241A-EE3ABB713AB0}"/>
          </ac:inkMkLst>
        </pc:inkChg>
        <pc:inkChg chg="add del">
          <ac:chgData name="선우 김" userId="227c8ac170785ccd" providerId="Windows Live" clId="Web-{B1DC2D07-5DD6-6B0B-E390-45C5DE851958}" dt="2024-09-01T08:49:31.255" v="48"/>
          <ac:inkMkLst>
            <pc:docMk/>
            <pc:sldMk cId="1622018412" sldId="257"/>
            <ac:inkMk id="3" creationId="{43AE5BFB-1CF2-096C-C2F7-C4BF2F0F3A85}"/>
          </ac:inkMkLst>
        </pc:inkChg>
        <pc:inkChg chg="add del">
          <ac:chgData name="선우 김" userId="227c8ac170785ccd" providerId="Windows Live" clId="Web-{B1DC2D07-5DD6-6B0B-E390-45C5DE851958}" dt="2024-09-01T14:13:28.843" v="646"/>
          <ac:inkMkLst>
            <pc:docMk/>
            <pc:sldMk cId="1622018412" sldId="257"/>
            <ac:inkMk id="4" creationId="{7F445AAB-CEE2-7076-7746-6CBC68530079}"/>
          </ac:inkMkLst>
        </pc:inkChg>
        <pc:inkChg chg="add del">
          <ac:chgData name="선우 김" userId="227c8ac170785ccd" providerId="Windows Live" clId="Web-{B1DC2D07-5DD6-6B0B-E390-45C5DE851958}" dt="2024-09-01T14:13:31.093" v="648"/>
          <ac:inkMkLst>
            <pc:docMk/>
            <pc:sldMk cId="1622018412" sldId="257"/>
            <ac:inkMk id="5" creationId="{D1DEFC92-7A35-4FED-0978-6E5C10E5B0AE}"/>
          </ac:inkMkLst>
        </pc:inkChg>
        <pc:inkChg chg="add del">
          <ac:chgData name="선우 김" userId="227c8ac170785ccd" providerId="Windows Live" clId="Web-{B1DC2D07-5DD6-6B0B-E390-45C5DE851958}" dt="2024-09-01T09:05:29.273" v="64"/>
          <ac:inkMkLst>
            <pc:docMk/>
            <pc:sldMk cId="1622018412" sldId="257"/>
            <ac:inkMk id="6" creationId="{E03AE250-FDFD-2A79-44D6-B37F184418B7}"/>
          </ac:inkMkLst>
        </pc:inkChg>
        <pc:inkChg chg="add del">
          <ac:chgData name="선우 김" userId="227c8ac170785ccd" providerId="Windows Live" clId="Web-{B1DC2D07-5DD6-6B0B-E390-45C5DE851958}" dt="2024-09-01T09:02:07.531" v="57"/>
          <ac:inkMkLst>
            <pc:docMk/>
            <pc:sldMk cId="1622018412" sldId="257"/>
            <ac:inkMk id="7" creationId="{FD8317EB-73BA-4EA6-72EA-5FE6107D91AE}"/>
          </ac:inkMkLst>
        </pc:inkChg>
        <pc:inkChg chg="add del">
          <ac:chgData name="선우 김" userId="227c8ac170785ccd" providerId="Windows Live" clId="Web-{B1DC2D07-5DD6-6B0B-E390-45C5DE851958}" dt="2024-09-01T09:02:07.531" v="56"/>
          <ac:inkMkLst>
            <pc:docMk/>
            <pc:sldMk cId="1622018412" sldId="257"/>
            <ac:inkMk id="8" creationId="{5C560FC6-8DFE-8C65-7859-BB5C9D5C47F2}"/>
          </ac:inkMkLst>
        </pc:inkChg>
        <pc:inkChg chg="add del">
          <ac:chgData name="선우 김" userId="227c8ac170785ccd" providerId="Windows Live" clId="Web-{B1DC2D07-5DD6-6B0B-E390-45C5DE851958}" dt="2024-09-01T09:02:04.625" v="55"/>
          <ac:inkMkLst>
            <pc:docMk/>
            <pc:sldMk cId="1622018412" sldId="257"/>
            <ac:inkMk id="9" creationId="{1A0AC2D6-5379-B84E-CC9A-70EAE0BC3B0C}"/>
          </ac:inkMkLst>
        </pc:inkChg>
        <pc:inkChg chg="add del">
          <ac:chgData name="선우 김" userId="227c8ac170785ccd" providerId="Windows Live" clId="Web-{B1DC2D07-5DD6-6B0B-E390-45C5DE851958}" dt="2024-09-01T09:04:10.989" v="59"/>
          <ac:inkMkLst>
            <pc:docMk/>
            <pc:sldMk cId="1622018412" sldId="257"/>
            <ac:inkMk id="10" creationId="{631EE349-D8CC-6DB8-7E19-E91695E1E035}"/>
          </ac:inkMkLst>
        </pc:inkChg>
        <pc:inkChg chg="add del">
          <ac:chgData name="선우 김" userId="227c8ac170785ccd" providerId="Windows Live" clId="Web-{B1DC2D07-5DD6-6B0B-E390-45C5DE851958}" dt="2024-09-01T09:04:29.818" v="61"/>
          <ac:inkMkLst>
            <pc:docMk/>
            <pc:sldMk cId="1622018412" sldId="257"/>
            <ac:inkMk id="11" creationId="{263788D6-E39B-E569-9F4D-ADC2F69CAA6D}"/>
          </ac:inkMkLst>
        </pc:inkChg>
        <pc:inkChg chg="add del">
          <ac:chgData name="선우 김" userId="227c8ac170785ccd" providerId="Windows Live" clId="Web-{B1DC2D07-5DD6-6B0B-E390-45C5DE851958}" dt="2024-09-01T14:13:30.234" v="647"/>
          <ac:inkMkLst>
            <pc:docMk/>
            <pc:sldMk cId="1622018412" sldId="257"/>
            <ac:inkMk id="12" creationId="{1E892418-9AB9-5144-D8DB-BB41A0707300}"/>
          </ac:inkMkLst>
        </pc:inkChg>
        <pc:inkChg chg="add del">
          <ac:chgData name="선우 김" userId="227c8ac170785ccd" providerId="Windows Live" clId="Web-{B1DC2D07-5DD6-6B0B-E390-45C5DE851958}" dt="2024-09-01T14:13:27.156" v="645"/>
          <ac:inkMkLst>
            <pc:docMk/>
            <pc:sldMk cId="1622018412" sldId="257"/>
            <ac:inkMk id="13" creationId="{3D8F79F3-2519-CB11-C48E-61795F3C07FA}"/>
          </ac:inkMkLst>
        </pc:inkChg>
        <pc:inkChg chg="add del">
          <ac:chgData name="선우 김" userId="227c8ac170785ccd" providerId="Windows Live" clId="Web-{B1DC2D07-5DD6-6B0B-E390-45C5DE851958}" dt="2024-09-01T09:06:31.353" v="66"/>
          <ac:inkMkLst>
            <pc:docMk/>
            <pc:sldMk cId="1622018412" sldId="257"/>
            <ac:inkMk id="14" creationId="{CF761BEA-777E-9B34-429C-07B24CAE9EA2}"/>
          </ac:inkMkLst>
        </pc:inkChg>
        <pc:inkChg chg="add mod">
          <ac:chgData name="선우 김" userId="227c8ac170785ccd" providerId="Windows Live" clId="Web-{B1DC2D07-5DD6-6B0B-E390-45C5DE851958}" dt="2024-09-01T14:16:12.301" v="673" actId="1076"/>
          <ac:inkMkLst>
            <pc:docMk/>
            <pc:sldMk cId="1622018412" sldId="257"/>
            <ac:inkMk id="25" creationId="{5CBD0C23-40EB-45C4-E133-4135E996A888}"/>
          </ac:inkMkLst>
        </pc:inkChg>
        <pc:inkChg chg="add mod">
          <ac:chgData name="선우 김" userId="227c8ac170785ccd" providerId="Windows Live" clId="Web-{B1DC2D07-5DD6-6B0B-E390-45C5DE851958}" dt="2024-09-01T14:16:17.035" v="674" actId="1076"/>
          <ac:inkMkLst>
            <pc:docMk/>
            <pc:sldMk cId="1622018412" sldId="257"/>
            <ac:inkMk id="27" creationId="{4F50D125-1C1A-81C4-FB1A-366E91B2A555}"/>
          </ac:inkMkLst>
        </pc:inkChg>
      </pc:sldChg>
      <pc:sldChg chg="modSp">
        <pc:chgData name="선우 김" userId="227c8ac170785ccd" providerId="Windows Live" clId="Web-{B1DC2D07-5DD6-6B0B-E390-45C5DE851958}" dt="2024-09-01T14:32:01.925" v="810" actId="20577"/>
        <pc:sldMkLst>
          <pc:docMk/>
          <pc:sldMk cId="3829083814" sldId="258"/>
        </pc:sldMkLst>
        <pc:spChg chg="mod">
          <ac:chgData name="선우 김" userId="227c8ac170785ccd" providerId="Windows Live" clId="Web-{B1DC2D07-5DD6-6B0B-E390-45C5DE851958}" dt="2024-09-01T14:32:01.925" v="810" actId="20577"/>
          <ac:spMkLst>
            <pc:docMk/>
            <pc:sldMk cId="3829083814" sldId="258"/>
            <ac:spMk id="4" creationId="{D2748CD1-7C95-D0B5-7CCF-FA0EE7C2B757}"/>
          </ac:spMkLst>
        </pc:spChg>
      </pc:sldChg>
      <pc:sldChg chg="addSp modSp">
        <pc:chgData name="선우 김" userId="227c8ac170785ccd" providerId="Windows Live" clId="Web-{B1DC2D07-5DD6-6B0B-E390-45C5DE851958}" dt="2024-09-01T13:50:21.364" v="522" actId="1076"/>
        <pc:sldMkLst>
          <pc:docMk/>
          <pc:sldMk cId="2569930324" sldId="259"/>
        </pc:sldMkLst>
        <pc:spChg chg="add mod">
          <ac:chgData name="선우 김" userId="227c8ac170785ccd" providerId="Windows Live" clId="Web-{B1DC2D07-5DD6-6B0B-E390-45C5DE851958}" dt="2024-09-01T13:47:26.390" v="469" actId="20577"/>
          <ac:spMkLst>
            <pc:docMk/>
            <pc:sldMk cId="2569930324" sldId="259"/>
            <ac:spMk id="3" creationId="{2B1F8447-D7C1-BB06-B1BB-DF3BB7A7C4C7}"/>
          </ac:spMkLst>
        </pc:spChg>
        <pc:spChg chg="add mod">
          <ac:chgData name="선우 김" userId="227c8ac170785ccd" providerId="Windows Live" clId="Web-{B1DC2D07-5DD6-6B0B-E390-45C5DE851958}" dt="2024-09-01T13:50:21.364" v="522" actId="1076"/>
          <ac:spMkLst>
            <pc:docMk/>
            <pc:sldMk cId="2569930324" sldId="259"/>
            <ac:spMk id="5" creationId="{BDC02CC5-65DE-AF7F-16A7-46813B3E7B1A}"/>
          </ac:spMkLst>
        </pc:spChg>
      </pc:sldChg>
      <pc:sldChg chg="del">
        <pc:chgData name="선우 김" userId="227c8ac170785ccd" providerId="Windows Live" clId="Web-{B1DC2D07-5DD6-6B0B-E390-45C5DE851958}" dt="2024-09-01T13:48:32.267" v="486"/>
        <pc:sldMkLst>
          <pc:docMk/>
          <pc:sldMk cId="254048684" sldId="260"/>
        </pc:sldMkLst>
      </pc:sldChg>
      <pc:sldChg chg="delSp">
        <pc:chgData name="선우 김" userId="227c8ac170785ccd" providerId="Windows Live" clId="Web-{B1DC2D07-5DD6-6B0B-E390-45C5DE851958}" dt="2024-09-01T14:21:16.392" v="744"/>
        <pc:sldMkLst>
          <pc:docMk/>
          <pc:sldMk cId="3194729624" sldId="261"/>
        </pc:sldMkLst>
        <pc:spChg chg="del">
          <ac:chgData name="선우 김" userId="227c8ac170785ccd" providerId="Windows Live" clId="Web-{B1DC2D07-5DD6-6B0B-E390-45C5DE851958}" dt="2024-09-01T14:21:16.392" v="744"/>
          <ac:spMkLst>
            <pc:docMk/>
            <pc:sldMk cId="3194729624" sldId="261"/>
            <ac:spMk id="2" creationId="{EA2295D7-8E7B-B92F-CC59-77E4FAE105BF}"/>
          </ac:spMkLst>
        </pc:spChg>
        <pc:spChg chg="del">
          <ac:chgData name="선우 김" userId="227c8ac170785ccd" providerId="Windows Live" clId="Web-{B1DC2D07-5DD6-6B0B-E390-45C5DE851958}" dt="2024-09-01T14:21:14.173" v="743"/>
          <ac:spMkLst>
            <pc:docMk/>
            <pc:sldMk cId="3194729624" sldId="261"/>
            <ac:spMk id="3" creationId="{A827BD31-027E-4F03-D281-2D9BE2246EC8}"/>
          </ac:spMkLst>
        </pc:spChg>
      </pc:sldChg>
      <pc:sldChg chg="delSp modSp new">
        <pc:chgData name="선우 김" userId="227c8ac170785ccd" providerId="Windows Live" clId="Web-{B1DC2D07-5DD6-6B0B-E390-45C5DE851958}" dt="2024-09-01T13:46:39.702" v="467" actId="1076"/>
        <pc:sldMkLst>
          <pc:docMk/>
          <pc:sldMk cId="760311481" sldId="266"/>
        </pc:sldMkLst>
        <pc:spChg chg="mod">
          <ac:chgData name="선우 김" userId="227c8ac170785ccd" providerId="Windows Live" clId="Web-{B1DC2D07-5DD6-6B0B-E390-45C5DE851958}" dt="2024-09-01T13:46:39.702" v="467" actId="1076"/>
          <ac:spMkLst>
            <pc:docMk/>
            <pc:sldMk cId="760311481" sldId="266"/>
            <ac:spMk id="2" creationId="{7631EF5A-EF80-0936-E4A3-C1737113173F}"/>
          </ac:spMkLst>
        </pc:spChg>
        <pc:spChg chg="del">
          <ac:chgData name="선우 김" userId="227c8ac170785ccd" providerId="Windows Live" clId="Web-{B1DC2D07-5DD6-6B0B-E390-45C5DE851958}" dt="2024-09-01T13:46:02.482" v="454"/>
          <ac:spMkLst>
            <pc:docMk/>
            <pc:sldMk cId="760311481" sldId="266"/>
            <ac:spMk id="3" creationId="{FEFF31A4-5754-0B26-ECAB-0F66547020B7}"/>
          </ac:spMkLst>
        </pc:spChg>
      </pc:sldChg>
      <pc:sldChg chg="addSp delSp modSp add replId">
        <pc:chgData name="선우 김" userId="227c8ac170785ccd" providerId="Windows Live" clId="Web-{B1DC2D07-5DD6-6B0B-E390-45C5DE851958}" dt="2024-09-01T14:26:10.150" v="775" actId="1076"/>
        <pc:sldMkLst>
          <pc:docMk/>
          <pc:sldMk cId="1390404712" sldId="267"/>
        </pc:sldMkLst>
        <pc:spChg chg="del mod">
          <ac:chgData name="선우 김" userId="227c8ac170785ccd" providerId="Windows Live" clId="Web-{B1DC2D07-5DD6-6B0B-E390-45C5DE851958}" dt="2024-09-01T14:17:12.349" v="680"/>
          <ac:spMkLst>
            <pc:docMk/>
            <pc:sldMk cId="1390404712" sldId="267"/>
            <ac:spMk id="7" creationId="{07C4AD5C-C008-4BDF-4060-11ECFFDCFE8C}"/>
          </ac:spMkLst>
        </pc:spChg>
        <pc:spChg chg="mod">
          <ac:chgData name="선우 김" userId="227c8ac170785ccd" providerId="Windows Live" clId="Web-{B1DC2D07-5DD6-6B0B-E390-45C5DE851958}" dt="2024-09-01T14:17:07.130" v="678" actId="14100"/>
          <ac:spMkLst>
            <pc:docMk/>
            <pc:sldMk cId="1390404712" sldId="267"/>
            <ac:spMk id="11" creationId="{688F8115-E208-1B34-C91E-03A822D0287B}"/>
          </ac:spMkLst>
        </pc:spChg>
        <pc:spChg chg="del">
          <ac:chgData name="선우 김" userId="227c8ac170785ccd" providerId="Windows Live" clId="Web-{B1DC2D07-5DD6-6B0B-E390-45C5DE851958}" dt="2024-09-01T13:48:42.330" v="488"/>
          <ac:spMkLst>
            <pc:docMk/>
            <pc:sldMk cId="1390404712" sldId="267"/>
            <ac:spMk id="14" creationId="{A966F68C-462B-2ACA-808D-CEAD34C2D276}"/>
          </ac:spMkLst>
        </pc:spChg>
        <pc:spChg chg="del">
          <ac:chgData name="선우 김" userId="227c8ac170785ccd" providerId="Windows Live" clId="Web-{B1DC2D07-5DD6-6B0B-E390-45C5DE851958}" dt="2024-09-01T13:48:40.111" v="487"/>
          <ac:spMkLst>
            <pc:docMk/>
            <pc:sldMk cId="1390404712" sldId="267"/>
            <ac:spMk id="15" creationId="{71A00363-0923-5623-E6BC-E5E725EC9344}"/>
          </ac:spMkLst>
        </pc:spChg>
        <pc:spChg chg="del">
          <ac:chgData name="선우 김" userId="227c8ac170785ccd" providerId="Windows Live" clId="Web-{B1DC2D07-5DD6-6B0B-E390-45C5DE851958}" dt="2024-09-01T14:17:53.840" v="683"/>
          <ac:spMkLst>
            <pc:docMk/>
            <pc:sldMk cId="1390404712" sldId="267"/>
            <ac:spMk id="17" creationId="{671D89D7-1DB6-F099-F7A3-0379F264725F}"/>
          </ac:spMkLst>
        </pc:spChg>
        <pc:spChg chg="del">
          <ac:chgData name="선우 김" userId="227c8ac170785ccd" providerId="Windows Live" clId="Web-{B1DC2D07-5DD6-6B0B-E390-45C5DE851958}" dt="2024-09-01T14:17:55.356" v="684"/>
          <ac:spMkLst>
            <pc:docMk/>
            <pc:sldMk cId="1390404712" sldId="267"/>
            <ac:spMk id="18" creationId="{09FCBB8E-ED2F-256A-B106-130D81C89F8D}"/>
          </ac:spMkLst>
        </pc:spChg>
        <pc:spChg chg="add mod">
          <ac:chgData name="선우 김" userId="227c8ac170785ccd" providerId="Windows Live" clId="Web-{B1DC2D07-5DD6-6B0B-E390-45C5DE851958}" dt="2024-09-01T14:17:10.333" v="679" actId="14100"/>
          <ac:spMkLst>
            <pc:docMk/>
            <pc:sldMk cId="1390404712" sldId="267"/>
            <ac:spMk id="19" creationId="{1AFE9E11-1750-17DC-809B-6FE6056BA79E}"/>
          </ac:spMkLst>
        </pc:spChg>
        <pc:spChg chg="add mod">
          <ac:chgData name="선우 김" userId="227c8ac170785ccd" providerId="Windows Live" clId="Web-{B1DC2D07-5DD6-6B0B-E390-45C5DE851958}" dt="2024-09-01T14:18:24.497" v="687" actId="1076"/>
          <ac:spMkLst>
            <pc:docMk/>
            <pc:sldMk cId="1390404712" sldId="267"/>
            <ac:spMk id="22" creationId="{F12C8AA2-CCBB-2869-803B-6FF95AA41300}"/>
          </ac:spMkLst>
        </pc:spChg>
        <pc:spChg chg="add mod">
          <ac:chgData name="선우 김" userId="227c8ac170785ccd" providerId="Windows Live" clId="Web-{B1DC2D07-5DD6-6B0B-E390-45C5DE851958}" dt="2024-09-01T14:26:10.150" v="775" actId="1076"/>
          <ac:spMkLst>
            <pc:docMk/>
            <pc:sldMk cId="1390404712" sldId="267"/>
            <ac:spMk id="23" creationId="{F5BA8E2E-24A8-F477-D79F-5A04BD2E0DCA}"/>
          </ac:spMkLst>
        </pc:spChg>
        <pc:inkChg chg="del">
          <ac:chgData name="선우 김" userId="227c8ac170785ccd" providerId="Windows Live" clId="Web-{B1DC2D07-5DD6-6B0B-E390-45C5DE851958}" dt="2024-09-01T14:17:36.662" v="682"/>
          <ac:inkMkLst>
            <pc:docMk/>
            <pc:sldMk cId="1390404712" sldId="267"/>
            <ac:inkMk id="13" creationId="{3D8F79F3-2519-CB11-C48E-61795F3C07FA}"/>
          </ac:inkMkLst>
        </pc:inkChg>
      </pc:sldChg>
      <pc:sldChg chg="new del">
        <pc:chgData name="선우 김" userId="227c8ac170785ccd" providerId="Windows Live" clId="Web-{B1DC2D07-5DD6-6B0B-E390-45C5DE851958}" dt="2024-09-01T13:48:15.689" v="484"/>
        <pc:sldMkLst>
          <pc:docMk/>
          <pc:sldMk cId="1660791444" sldId="267"/>
        </pc:sldMkLst>
      </pc:sldChg>
      <pc:sldChg chg="new del">
        <pc:chgData name="선우 김" userId="227c8ac170785ccd" providerId="Windows Live" clId="Web-{B1DC2D07-5DD6-6B0B-E390-45C5DE851958}" dt="2024-09-01T14:02:40.008" v="525"/>
        <pc:sldMkLst>
          <pc:docMk/>
          <pc:sldMk cId="3280339916" sldId="268"/>
        </pc:sldMkLst>
      </pc:sldChg>
      <pc:sldChg chg="modSp add replId">
        <pc:chgData name="선우 김" userId="227c8ac170785ccd" providerId="Windows Live" clId="Web-{B1DC2D07-5DD6-6B0B-E390-45C5DE851958}" dt="2024-09-01T14:03:08.540" v="532" actId="1076"/>
        <pc:sldMkLst>
          <pc:docMk/>
          <pc:sldMk cId="3698285430" sldId="269"/>
        </pc:sldMkLst>
        <pc:spChg chg="mod">
          <ac:chgData name="선우 김" userId="227c8ac170785ccd" providerId="Windows Live" clId="Web-{B1DC2D07-5DD6-6B0B-E390-45C5DE851958}" dt="2024-09-01T14:03:08.540" v="532" actId="1076"/>
          <ac:spMkLst>
            <pc:docMk/>
            <pc:sldMk cId="3698285430" sldId="269"/>
            <ac:spMk id="2" creationId="{7631EF5A-EF80-0936-E4A3-C1737113173F}"/>
          </ac:spMkLst>
        </pc:spChg>
      </pc:sldChg>
      <pc:sldChg chg="delSp modSp add replId">
        <pc:chgData name="선우 김" userId="227c8ac170785ccd" providerId="Windows Live" clId="Web-{B1DC2D07-5DD6-6B0B-E390-45C5DE851958}" dt="2024-09-01T14:35:42.009" v="851" actId="1076"/>
        <pc:sldMkLst>
          <pc:docMk/>
          <pc:sldMk cId="194824891" sldId="270"/>
        </pc:sldMkLst>
        <pc:spChg chg="mod">
          <ac:chgData name="선우 김" userId="227c8ac170785ccd" providerId="Windows Live" clId="Web-{B1DC2D07-5DD6-6B0B-E390-45C5DE851958}" dt="2024-09-01T14:05:30.247" v="578" actId="20577"/>
          <ac:spMkLst>
            <pc:docMk/>
            <pc:sldMk cId="194824891" sldId="270"/>
            <ac:spMk id="2" creationId="{7C994DED-4DCF-1276-F265-3AE682F27D90}"/>
          </ac:spMkLst>
        </pc:spChg>
        <pc:spChg chg="mod">
          <ac:chgData name="선우 김" userId="227c8ac170785ccd" providerId="Windows Live" clId="Web-{B1DC2D07-5DD6-6B0B-E390-45C5DE851958}" dt="2024-09-01T14:05:33.091" v="579" actId="20577"/>
          <ac:spMkLst>
            <pc:docMk/>
            <pc:sldMk cId="194824891" sldId="270"/>
            <ac:spMk id="8" creationId="{B7B0E264-B7EC-3D34-B0F5-AA877B73D175}"/>
          </ac:spMkLst>
        </pc:spChg>
        <pc:spChg chg="mod">
          <ac:chgData name="선우 김" userId="227c8ac170785ccd" providerId="Windows Live" clId="Web-{B1DC2D07-5DD6-6B0B-E390-45C5DE851958}" dt="2024-09-01T14:17:27.553" v="681" actId="14100"/>
          <ac:spMkLst>
            <pc:docMk/>
            <pc:sldMk cId="194824891" sldId="270"/>
            <ac:spMk id="10" creationId="{AA0FCE7D-A55C-AD80-AFCB-5FE1A7ECB512}"/>
          </ac:spMkLst>
        </pc:spChg>
        <pc:spChg chg="mod">
          <ac:chgData name="선우 김" userId="227c8ac170785ccd" providerId="Windows Live" clId="Web-{B1DC2D07-5DD6-6B0B-E390-45C5DE851958}" dt="2024-09-01T14:35:42.009" v="851" actId="1076"/>
          <ac:spMkLst>
            <pc:docMk/>
            <pc:sldMk cId="194824891" sldId="270"/>
            <ac:spMk id="14" creationId="{A966F68C-462B-2ACA-808D-CEAD34C2D276}"/>
          </ac:spMkLst>
        </pc:spChg>
        <pc:spChg chg="del">
          <ac:chgData name="선우 김" userId="227c8ac170785ccd" providerId="Windows Live" clId="Web-{B1DC2D07-5DD6-6B0B-E390-45C5DE851958}" dt="2024-09-01T14:03:14.603" v="533"/>
          <ac:spMkLst>
            <pc:docMk/>
            <pc:sldMk cId="194824891" sldId="270"/>
            <ac:spMk id="15" creationId="{71A00363-0923-5623-E6BC-E5E725EC9344}"/>
          </ac:spMkLst>
        </pc:spChg>
        <pc:spChg chg="mod">
          <ac:chgData name="선우 김" userId="227c8ac170785ccd" providerId="Windows Live" clId="Web-{B1DC2D07-5DD6-6B0B-E390-45C5DE851958}" dt="2024-09-01T14:11:54.184" v="628" actId="1076"/>
          <ac:spMkLst>
            <pc:docMk/>
            <pc:sldMk cId="194824891" sldId="270"/>
            <ac:spMk id="17" creationId="{671D89D7-1DB6-F099-F7A3-0379F264725F}"/>
          </ac:spMkLst>
        </pc:spChg>
        <pc:spChg chg="del mod">
          <ac:chgData name="선우 김" userId="227c8ac170785ccd" providerId="Windows Live" clId="Web-{B1DC2D07-5DD6-6B0B-E390-45C5DE851958}" dt="2024-09-01T14:07:09.110" v="587"/>
          <ac:spMkLst>
            <pc:docMk/>
            <pc:sldMk cId="194824891" sldId="270"/>
            <ac:spMk id="18" creationId="{09FCBB8E-ED2F-256A-B106-130D81C89F8D}"/>
          </ac:spMkLst>
        </pc:spChg>
        <pc:inkChg chg="del">
          <ac:chgData name="선우 김" userId="227c8ac170785ccd" providerId="Windows Live" clId="Web-{B1DC2D07-5DD6-6B0B-E390-45C5DE851958}" dt="2024-09-01T14:11:08.465" v="613"/>
          <ac:inkMkLst>
            <pc:docMk/>
            <pc:sldMk cId="194824891" sldId="270"/>
            <ac:inkMk id="13" creationId="{3D8F79F3-2519-CB11-C48E-61795F3C07FA}"/>
          </ac:inkMkLst>
        </pc:inkChg>
      </pc:sldChg>
      <pc:sldChg chg="delSp modSp add replId">
        <pc:chgData name="선우 김" userId="227c8ac170785ccd" providerId="Windows Live" clId="Web-{B1DC2D07-5DD6-6B0B-E390-45C5DE851958}" dt="2024-09-01T14:21:10.533" v="742" actId="1076"/>
        <pc:sldMkLst>
          <pc:docMk/>
          <pc:sldMk cId="1293664261" sldId="271"/>
        </pc:sldMkLst>
        <pc:spChg chg="del">
          <ac:chgData name="선우 김" userId="227c8ac170785ccd" providerId="Windows Live" clId="Web-{B1DC2D07-5DD6-6B0B-E390-45C5DE851958}" dt="2024-09-01T14:20:55.704" v="737"/>
          <ac:spMkLst>
            <pc:docMk/>
            <pc:sldMk cId="1293664261" sldId="271"/>
            <ac:spMk id="3" creationId="{2B1F8447-D7C1-BB06-B1BB-DF3BB7A7C4C7}"/>
          </ac:spMkLst>
        </pc:spChg>
        <pc:spChg chg="mod">
          <ac:chgData name="선우 김" userId="227c8ac170785ccd" providerId="Windows Live" clId="Web-{B1DC2D07-5DD6-6B0B-E390-45C5DE851958}" dt="2024-09-01T14:21:10.533" v="742" actId="1076"/>
          <ac:spMkLst>
            <pc:docMk/>
            <pc:sldMk cId="1293664261" sldId="271"/>
            <ac:spMk id="5" creationId="{BDC02CC5-65DE-AF7F-16A7-46813B3E7B1A}"/>
          </ac:spMkLst>
        </pc:spChg>
      </pc:sldChg>
      <pc:sldChg chg="modSp add replId">
        <pc:chgData name="선우 김" userId="227c8ac170785ccd" providerId="Windows Live" clId="Web-{B1DC2D07-5DD6-6B0B-E390-45C5DE851958}" dt="2024-09-01T14:25:52.978" v="769" actId="1076"/>
        <pc:sldMkLst>
          <pc:docMk/>
          <pc:sldMk cId="4180134590" sldId="272"/>
        </pc:sldMkLst>
        <pc:spChg chg="mod">
          <ac:chgData name="선우 김" userId="227c8ac170785ccd" providerId="Windows Live" clId="Web-{B1DC2D07-5DD6-6B0B-E390-45C5DE851958}" dt="2024-09-01T14:25:52.978" v="769" actId="1076"/>
          <ac:spMkLst>
            <pc:docMk/>
            <pc:sldMk cId="4180134590" sldId="272"/>
            <ac:spMk id="23" creationId="{F5BA8E2E-24A8-F477-D79F-5A04BD2E0DCA}"/>
          </ac:spMkLst>
        </pc:spChg>
      </pc:sldChg>
      <pc:sldChg chg="modSp add replId">
        <pc:chgData name="선우 김" userId="227c8ac170785ccd" providerId="Windows Live" clId="Web-{B1DC2D07-5DD6-6B0B-E390-45C5DE851958}" dt="2024-09-01T14:29:21.999" v="784" actId="1076"/>
        <pc:sldMkLst>
          <pc:docMk/>
          <pc:sldMk cId="3210489837" sldId="273"/>
        </pc:sldMkLst>
        <pc:spChg chg="mod">
          <ac:chgData name="선우 김" userId="227c8ac170785ccd" providerId="Windows Live" clId="Web-{B1DC2D07-5DD6-6B0B-E390-45C5DE851958}" dt="2024-09-01T14:29:21.999" v="784" actId="1076"/>
          <ac:spMkLst>
            <pc:docMk/>
            <pc:sldMk cId="3210489837" sldId="273"/>
            <ac:spMk id="5" creationId="{BDC02CC5-65DE-AF7F-16A7-46813B3E7B1A}"/>
          </ac:spMkLst>
        </pc:spChg>
      </pc:sldChg>
      <pc:sldChg chg="modSp add replId">
        <pc:chgData name="선우 김" userId="227c8ac170785ccd" providerId="Windows Live" clId="Web-{B1DC2D07-5DD6-6B0B-E390-45C5DE851958}" dt="2024-09-01T14:30:08.125" v="804" actId="1076"/>
        <pc:sldMkLst>
          <pc:docMk/>
          <pc:sldMk cId="424998058" sldId="274"/>
        </pc:sldMkLst>
        <pc:spChg chg="mod">
          <ac:chgData name="선우 김" userId="227c8ac170785ccd" providerId="Windows Live" clId="Web-{B1DC2D07-5DD6-6B0B-E390-45C5DE851958}" dt="2024-09-01T14:30:08.125" v="804" actId="1076"/>
          <ac:spMkLst>
            <pc:docMk/>
            <pc:sldMk cId="424998058" sldId="274"/>
            <ac:spMk id="23" creationId="{F5BA8E2E-24A8-F477-D79F-5A04BD2E0DCA}"/>
          </ac:spMkLst>
        </pc:spChg>
      </pc:sldChg>
      <pc:sldChg chg="modSp add replId">
        <pc:chgData name="선우 김" userId="227c8ac170785ccd" providerId="Windows Live" clId="Web-{B1DC2D07-5DD6-6B0B-E390-45C5DE851958}" dt="2024-09-01T14:32:16.175" v="816" actId="1076"/>
        <pc:sldMkLst>
          <pc:docMk/>
          <pc:sldMk cId="6359863" sldId="275"/>
        </pc:sldMkLst>
        <pc:spChg chg="mod">
          <ac:chgData name="선우 김" userId="227c8ac170785ccd" providerId="Windows Live" clId="Web-{B1DC2D07-5DD6-6B0B-E390-45C5DE851958}" dt="2024-09-01T14:32:16.175" v="816" actId="1076"/>
          <ac:spMkLst>
            <pc:docMk/>
            <pc:sldMk cId="6359863" sldId="275"/>
            <ac:spMk id="5" creationId="{BDC02CC5-65DE-AF7F-16A7-46813B3E7B1A}"/>
          </ac:spMkLst>
        </pc:spChg>
      </pc:sldChg>
      <pc:sldChg chg="addSp modSp add replId">
        <pc:chgData name="선우 김" userId="227c8ac170785ccd" providerId="Windows Live" clId="Web-{B1DC2D07-5DD6-6B0B-E390-45C5DE851958}" dt="2024-09-01T14:33:26.130" v="832" actId="1076"/>
        <pc:sldMkLst>
          <pc:docMk/>
          <pc:sldMk cId="3443230638" sldId="276"/>
        </pc:sldMkLst>
        <pc:spChg chg="add mod">
          <ac:chgData name="선우 김" userId="227c8ac170785ccd" providerId="Windows Live" clId="Web-{B1DC2D07-5DD6-6B0B-E390-45C5DE851958}" dt="2024-09-01T14:33:21.145" v="831" actId="1076"/>
          <ac:spMkLst>
            <pc:docMk/>
            <pc:sldMk cId="3443230638" sldId="276"/>
            <ac:spMk id="7" creationId="{536AAFA5-6464-0C37-84BA-F6B987EBB5A7}"/>
          </ac:spMkLst>
        </pc:spChg>
        <pc:spChg chg="mod">
          <ac:chgData name="선우 김" userId="227c8ac170785ccd" providerId="Windows Live" clId="Web-{B1DC2D07-5DD6-6B0B-E390-45C5DE851958}" dt="2024-09-01T14:33:26.130" v="832" actId="1076"/>
          <ac:spMkLst>
            <pc:docMk/>
            <pc:sldMk cId="3443230638" sldId="276"/>
            <ac:spMk id="23" creationId="{F5BA8E2E-24A8-F477-D79F-5A04BD2E0DCA}"/>
          </ac:spMkLst>
        </pc:spChg>
      </pc:sldChg>
      <pc:sldChg chg="modSp add replId">
        <pc:chgData name="선우 김" userId="227c8ac170785ccd" providerId="Windows Live" clId="Web-{B1DC2D07-5DD6-6B0B-E390-45C5DE851958}" dt="2024-09-01T14:59:06.390" v="869" actId="1076"/>
        <pc:sldMkLst>
          <pc:docMk/>
          <pc:sldMk cId="358995825" sldId="277"/>
        </pc:sldMkLst>
        <pc:spChg chg="mod">
          <ac:chgData name="선우 김" userId="227c8ac170785ccd" providerId="Windows Live" clId="Web-{B1DC2D07-5DD6-6B0B-E390-45C5DE851958}" dt="2024-09-01T14:59:06.390" v="869" actId="1076"/>
          <ac:spMkLst>
            <pc:docMk/>
            <pc:sldMk cId="358995825" sldId="277"/>
            <ac:spMk id="5" creationId="{BDC02CC5-65DE-AF7F-16A7-46813B3E7B1A}"/>
          </ac:spMkLst>
        </pc:spChg>
      </pc:sldChg>
      <pc:sldChg chg="add replId">
        <pc:chgData name="선우 김" userId="227c8ac170785ccd" providerId="Windows Live" clId="Web-{B1DC2D07-5DD6-6B0B-E390-45C5DE851958}" dt="2024-09-01T14:58:57.062" v="863"/>
        <pc:sldMkLst>
          <pc:docMk/>
          <pc:sldMk cId="985202511" sldId="278"/>
        </pc:sldMkLst>
      </pc:sldChg>
    </pc:docChg>
  </pc:docChgLst>
  <pc:docChgLst>
    <pc:chgData name="선우 김" userId="227c8ac170785ccd" providerId="Windows Live" clId="Web-{6A5FD604-3AC5-7D06-AFFE-7113F86877A4}"/>
    <pc:docChg chg="addSld modSld sldOrd">
      <pc:chgData name="선우 김" userId="227c8ac170785ccd" providerId="Windows Live" clId="Web-{6A5FD604-3AC5-7D06-AFFE-7113F86877A4}" dt="2024-08-23T11:34:11.538" v="416" actId="20577"/>
      <pc:docMkLst>
        <pc:docMk/>
      </pc:docMkLst>
      <pc:sldChg chg="modSp">
        <pc:chgData name="선우 김" userId="227c8ac170785ccd" providerId="Windows Live" clId="Web-{6A5FD604-3AC5-7D06-AFFE-7113F86877A4}" dt="2024-08-23T02:10:14.241" v="266" actId="20577"/>
        <pc:sldMkLst>
          <pc:docMk/>
          <pc:sldMk cId="3569210928" sldId="256"/>
        </pc:sldMkLst>
        <pc:spChg chg="mod">
          <ac:chgData name="선우 김" userId="227c8ac170785ccd" providerId="Windows Live" clId="Web-{6A5FD604-3AC5-7D06-AFFE-7113F86877A4}" dt="2024-08-23T02:10:12.851" v="265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선우 김" userId="227c8ac170785ccd" providerId="Windows Live" clId="Web-{6A5FD604-3AC5-7D06-AFFE-7113F86877A4}" dt="2024-08-23T02:10:14.241" v="26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delSp modSp new mod ord setBg">
        <pc:chgData name="선우 김" userId="227c8ac170785ccd" providerId="Windows Live" clId="Web-{6A5FD604-3AC5-7D06-AFFE-7113F86877A4}" dt="2024-08-23T10:49:02.562" v="402"/>
        <pc:sldMkLst>
          <pc:docMk/>
          <pc:sldMk cId="1622018412" sldId="257"/>
        </pc:sldMkLst>
        <pc:spChg chg="del">
          <ac:chgData name="선우 김" userId="227c8ac170785ccd" providerId="Windows Live" clId="Web-{6A5FD604-3AC5-7D06-AFFE-7113F86877A4}" dt="2024-08-23T01:14:08.680" v="19"/>
          <ac:spMkLst>
            <pc:docMk/>
            <pc:sldMk cId="1622018412" sldId="257"/>
            <ac:spMk id="2" creationId="{8619C62E-06E7-1C69-7772-CC7643C33F30}"/>
          </ac:spMkLst>
        </pc:spChg>
        <pc:spChg chg="del">
          <ac:chgData name="선우 김" userId="227c8ac170785ccd" providerId="Windows Live" clId="Web-{6A5FD604-3AC5-7D06-AFFE-7113F86877A4}" dt="2024-08-23T01:14:11.211" v="20"/>
          <ac:spMkLst>
            <pc:docMk/>
            <pc:sldMk cId="1622018412" sldId="257"/>
            <ac:spMk id="3" creationId="{F0668268-593B-E6B6-4630-E521F36C2D55}"/>
          </ac:spMkLst>
        </pc:spChg>
        <pc:spChg chg="add del">
          <ac:chgData name="선우 김" userId="227c8ac170785ccd" providerId="Windows Live" clId="Web-{6A5FD604-3AC5-7D06-AFFE-7113F86877A4}" dt="2024-08-23T01:14:40.337" v="31"/>
          <ac:spMkLst>
            <pc:docMk/>
            <pc:sldMk cId="1622018412" sldId="257"/>
            <ac:spMk id="6" creationId="{63644BFD-D22E-4019-B666-387DA51AEAFD}"/>
          </ac:spMkLst>
        </pc:spChg>
        <pc:spChg chg="add del">
          <ac:chgData name="선우 김" userId="227c8ac170785ccd" providerId="Windows Live" clId="Web-{6A5FD604-3AC5-7D06-AFFE-7113F86877A4}" dt="2024-08-23T01:14:28.680" v="23"/>
          <ac:spMkLst>
            <pc:docMk/>
            <pc:sldMk cId="1622018412" sldId="257"/>
            <ac:spMk id="9" creationId="{0B761509-3B9A-49A6-A84B-C3D86811697D}"/>
          </ac:spMkLst>
        </pc:spChg>
        <pc:spChg chg="add del">
          <ac:chgData name="선우 김" userId="227c8ac170785ccd" providerId="Windows Live" clId="Web-{6A5FD604-3AC5-7D06-AFFE-7113F86877A4}" dt="2024-08-23T01:14:40.337" v="31"/>
          <ac:spMkLst>
            <pc:docMk/>
            <pc:sldMk cId="1622018412" sldId="257"/>
            <ac:spMk id="10" creationId="{3776B14B-F2F4-4825-8DA8-8C7A0F2B3960}"/>
          </ac:spMkLst>
        </pc:spChg>
        <pc:spChg chg="add del">
          <ac:chgData name="선우 김" userId="227c8ac170785ccd" providerId="Windows Live" clId="Web-{6A5FD604-3AC5-7D06-AFFE-7113F86877A4}" dt="2024-08-23T01:14:28.680" v="23"/>
          <ac:spMkLst>
            <pc:docMk/>
            <pc:sldMk cId="1622018412" sldId="257"/>
            <ac:spMk id="11" creationId="{91DE43FD-EB47-414A-B0AB-169B0FFFA527}"/>
          </ac:spMkLst>
        </pc:spChg>
        <pc:spChg chg="add del">
          <ac:chgData name="선우 김" userId="227c8ac170785ccd" providerId="Windows Live" clId="Web-{6A5FD604-3AC5-7D06-AFFE-7113F86877A4}" dt="2024-08-23T01:14:43.259" v="33"/>
          <ac:spMkLst>
            <pc:docMk/>
            <pc:sldMk cId="1622018412" sldId="257"/>
            <ac:spMk id="14" creationId="{AB8C311F-7253-4AED-9701-7FC0708C41C7}"/>
          </ac:spMkLst>
        </pc:spChg>
        <pc:spChg chg="add del">
          <ac:chgData name="선우 김" userId="227c8ac170785ccd" providerId="Windows Live" clId="Web-{6A5FD604-3AC5-7D06-AFFE-7113F86877A4}" dt="2024-08-23T01:14:31.258" v="25"/>
          <ac:spMkLst>
            <pc:docMk/>
            <pc:sldMk cId="1622018412" sldId="257"/>
            <ac:spMk id="15" creationId="{3783CA14-24A1-485C-8B30-D6A5D87987AD}"/>
          </ac:spMkLst>
        </pc:spChg>
        <pc:spChg chg="add del">
          <ac:chgData name="선우 김" userId="227c8ac170785ccd" providerId="Windows Live" clId="Web-{6A5FD604-3AC5-7D06-AFFE-7113F86877A4}" dt="2024-08-23T01:14:43.259" v="33"/>
          <ac:spMkLst>
            <pc:docMk/>
            <pc:sldMk cId="1622018412" sldId="257"/>
            <ac:spMk id="16" creationId="{E2384209-CB15-4CDF-9D31-C44FD9A3F20D}"/>
          </ac:spMkLst>
        </pc:spChg>
        <pc:spChg chg="add del">
          <ac:chgData name="선우 김" userId="227c8ac170785ccd" providerId="Windows Live" clId="Web-{6A5FD604-3AC5-7D06-AFFE-7113F86877A4}" dt="2024-08-23T01:14:31.258" v="25"/>
          <ac:spMkLst>
            <pc:docMk/>
            <pc:sldMk cId="1622018412" sldId="257"/>
            <ac:spMk id="17" creationId="{9A97C86A-04D6-40F7-AE84-31AB43E6A846}"/>
          </ac:spMkLst>
        </pc:spChg>
        <pc:spChg chg="add del">
          <ac:chgData name="선우 김" userId="227c8ac170785ccd" providerId="Windows Live" clId="Web-{6A5FD604-3AC5-7D06-AFFE-7113F86877A4}" dt="2024-08-23T01:14:31.258" v="25"/>
          <ac:spMkLst>
            <pc:docMk/>
            <pc:sldMk cId="1622018412" sldId="257"/>
            <ac:spMk id="18" creationId="{F3060C83-F051-4F0E-ABAD-AA0DFC48B218}"/>
          </ac:spMkLst>
        </pc:spChg>
        <pc:spChg chg="add del">
          <ac:chgData name="선우 김" userId="227c8ac170785ccd" providerId="Windows Live" clId="Web-{6A5FD604-3AC5-7D06-AFFE-7113F86877A4}" dt="2024-08-23T01:14:31.258" v="25"/>
          <ac:spMkLst>
            <pc:docMk/>
            <pc:sldMk cId="1622018412" sldId="257"/>
            <ac:spMk id="19" creationId="{FF9F2414-84E8-453E-B1F3-389FDE8192D9}"/>
          </ac:spMkLst>
        </pc:spChg>
        <pc:spChg chg="add del">
          <ac:chgData name="선우 김" userId="227c8ac170785ccd" providerId="Windows Live" clId="Web-{6A5FD604-3AC5-7D06-AFFE-7113F86877A4}" dt="2024-08-23T01:14:31.258" v="25"/>
          <ac:spMkLst>
            <pc:docMk/>
            <pc:sldMk cId="1622018412" sldId="257"/>
            <ac:spMk id="20" creationId="{83C98ABE-055B-441F-B07E-44F97F083C39}"/>
          </ac:spMkLst>
        </pc:spChg>
        <pc:spChg chg="add del">
          <ac:chgData name="선우 김" userId="227c8ac170785ccd" providerId="Windows Live" clId="Web-{6A5FD604-3AC5-7D06-AFFE-7113F86877A4}" dt="2024-08-23T01:14:31.258" v="25"/>
          <ac:spMkLst>
            <pc:docMk/>
            <pc:sldMk cId="1622018412" sldId="257"/>
            <ac:spMk id="21" creationId="{3ECA69A1-7536-43AC-85EF-C7106179F5ED}"/>
          </ac:spMkLst>
        </pc:spChg>
        <pc:spChg chg="add del">
          <ac:chgData name="선우 김" userId="227c8ac170785ccd" providerId="Windows Live" clId="Web-{6A5FD604-3AC5-7D06-AFFE-7113F86877A4}" dt="2024-08-23T01:14:31.258" v="25"/>
          <ac:spMkLst>
            <pc:docMk/>
            <pc:sldMk cId="1622018412" sldId="257"/>
            <ac:spMk id="22" creationId="{29FDB030-9B49-4CED-8CCD-4D99382388AC}"/>
          </ac:spMkLst>
        </pc:spChg>
        <pc:spChg chg="add del">
          <ac:chgData name="선우 김" userId="227c8ac170785ccd" providerId="Windows Live" clId="Web-{6A5FD604-3AC5-7D06-AFFE-7113F86877A4}" dt="2024-08-23T01:14:43.259" v="33"/>
          <ac:spMkLst>
            <pc:docMk/>
            <pc:sldMk cId="1622018412" sldId="257"/>
            <ac:spMk id="23" creationId="{2633B3B5-CC90-43F0-8714-D31D1F3F0209}"/>
          </ac:spMkLst>
        </pc:spChg>
        <pc:spChg chg="add del">
          <ac:chgData name="선우 김" userId="227c8ac170785ccd" providerId="Windows Live" clId="Web-{6A5FD604-3AC5-7D06-AFFE-7113F86877A4}" dt="2024-08-23T01:14:34.290" v="27"/>
          <ac:spMkLst>
            <pc:docMk/>
            <pc:sldMk cId="1622018412" sldId="257"/>
            <ac:spMk id="24" creationId="{42A4FC2C-047E-45A5-965D-8E1E3BF09BC6}"/>
          </ac:spMkLst>
        </pc:spChg>
        <pc:spChg chg="add del">
          <ac:chgData name="선우 김" userId="227c8ac170785ccd" providerId="Windows Live" clId="Web-{6A5FD604-3AC5-7D06-AFFE-7113F86877A4}" dt="2024-08-23T01:14:43.259" v="33"/>
          <ac:spMkLst>
            <pc:docMk/>
            <pc:sldMk cId="1622018412" sldId="257"/>
            <ac:spMk id="25" creationId="{A8D57A06-A426-446D-B02C-A2DC6B62E45E}"/>
          </ac:spMkLst>
        </pc:spChg>
        <pc:spChg chg="add del">
          <ac:chgData name="선우 김" userId="227c8ac170785ccd" providerId="Windows Live" clId="Web-{6A5FD604-3AC5-7D06-AFFE-7113F86877A4}" dt="2024-08-23T01:14:50.665" v="36"/>
          <ac:spMkLst>
            <pc:docMk/>
            <pc:sldMk cId="1622018412" sldId="257"/>
            <ac:spMk id="27" creationId="{32BC26D8-82FB-445E-AA49-62A77D7C1EE0}"/>
          </ac:spMkLst>
        </pc:spChg>
        <pc:spChg chg="add">
          <ac:chgData name="선우 김" userId="227c8ac170785ccd" providerId="Windows Live" clId="Web-{6A5FD604-3AC5-7D06-AFFE-7113F86877A4}" dt="2024-08-23T01:14:43.259" v="34"/>
          <ac:spMkLst>
            <pc:docMk/>
            <pc:sldMk cId="1622018412" sldId="257"/>
            <ac:spMk id="28" creationId="{CB44330D-EA18-4254-AA95-EB49948539B8}"/>
          </ac:spMkLst>
        </pc:spChg>
        <pc:grpChg chg="add del">
          <ac:chgData name="선우 김" userId="227c8ac170785ccd" providerId="Windows Live" clId="Web-{6A5FD604-3AC5-7D06-AFFE-7113F86877A4}" dt="2024-08-23T01:14:40.337" v="31"/>
          <ac:grpSpMkLst>
            <pc:docMk/>
            <pc:sldMk cId="1622018412" sldId="257"/>
            <ac:grpSpMk id="7" creationId="{5FE9FE4C-C9E0-4C54-8010-EA9D29CD4D59}"/>
          </ac:grpSpMkLst>
        </pc:grpChg>
        <pc:grpChg chg="add del">
          <ac:chgData name="선우 김" userId="227c8ac170785ccd" providerId="Windows Live" clId="Web-{6A5FD604-3AC5-7D06-AFFE-7113F86877A4}" dt="2024-08-23T01:14:28.680" v="23"/>
          <ac:grpSpMkLst>
            <pc:docMk/>
            <pc:sldMk cId="1622018412" sldId="257"/>
            <ac:grpSpMk id="13" creationId="{58495BCC-CE77-4CC2-952E-846F41119FD5}"/>
          </ac:grpSpMkLst>
        </pc:grpChg>
        <pc:picChg chg="add del mod modCrop">
          <ac:chgData name="선우 김" userId="227c8ac170785ccd" providerId="Windows Live" clId="Web-{6A5FD604-3AC5-7D06-AFFE-7113F86877A4}" dt="2024-08-23T10:49:02.562" v="402"/>
          <ac:picMkLst>
            <pc:docMk/>
            <pc:sldMk cId="1622018412" sldId="257"/>
            <ac:picMk id="2" creationId="{2A55E1C4-328A-4D44-35A0-1CE4EDE0CB02}"/>
          </ac:picMkLst>
        </pc:picChg>
        <pc:picChg chg="add del mod">
          <ac:chgData name="선우 김" userId="227c8ac170785ccd" providerId="Windows Live" clId="Web-{6A5FD604-3AC5-7D06-AFFE-7113F86877A4}" dt="2024-08-23T01:14:49.290" v="35"/>
          <ac:picMkLst>
            <pc:docMk/>
            <pc:sldMk cId="1622018412" sldId="257"/>
            <ac:picMk id="4" creationId="{23756B3B-B86F-8BB2-358E-C9E1E52565A2}"/>
          </ac:picMkLst>
        </pc:picChg>
        <pc:picChg chg="add del mod">
          <ac:chgData name="선우 김" userId="227c8ac170785ccd" providerId="Windows Live" clId="Web-{6A5FD604-3AC5-7D06-AFFE-7113F86877A4}" dt="2024-08-23T01:18:03.466" v="48"/>
          <ac:picMkLst>
            <pc:docMk/>
            <pc:sldMk cId="1622018412" sldId="257"/>
            <ac:picMk id="5" creationId="{F4435BDC-6C77-7EBC-BAA7-7E3B3673716B}"/>
          </ac:picMkLst>
        </pc:picChg>
        <pc:picChg chg="add del mod modCrop">
          <ac:chgData name="선우 김" userId="227c8ac170785ccd" providerId="Windows Live" clId="Web-{6A5FD604-3AC5-7D06-AFFE-7113F86877A4}" dt="2024-08-23T04:53:59.816" v="350"/>
          <ac:picMkLst>
            <pc:docMk/>
            <pc:sldMk cId="1622018412" sldId="257"/>
            <ac:picMk id="26" creationId="{EEEFE19C-D6C6-56F1-EA6C-109307C49D09}"/>
          </ac:picMkLst>
        </pc:picChg>
      </pc:sldChg>
      <pc:sldChg chg="addSp delSp modSp new">
        <pc:chgData name="선우 김" userId="227c8ac170785ccd" providerId="Windows Live" clId="Web-{6A5FD604-3AC5-7D06-AFFE-7113F86877A4}" dt="2024-08-23T11:34:11.538" v="416" actId="20577"/>
        <pc:sldMkLst>
          <pc:docMk/>
          <pc:sldMk cId="3829083814" sldId="258"/>
        </pc:sldMkLst>
        <pc:spChg chg="del">
          <ac:chgData name="선우 김" userId="227c8ac170785ccd" providerId="Windows Live" clId="Web-{6A5FD604-3AC5-7D06-AFFE-7113F86877A4}" dt="2024-08-23T01:36:05.257" v="68"/>
          <ac:spMkLst>
            <pc:docMk/>
            <pc:sldMk cId="3829083814" sldId="258"/>
            <ac:spMk id="2" creationId="{CF65C92D-9EA6-B58D-6EBE-7F8ACFBA0DAB}"/>
          </ac:spMkLst>
        </pc:spChg>
        <pc:spChg chg="del">
          <ac:chgData name="선우 김" userId="227c8ac170785ccd" providerId="Windows Live" clId="Web-{6A5FD604-3AC5-7D06-AFFE-7113F86877A4}" dt="2024-08-23T01:36:06.757" v="69"/>
          <ac:spMkLst>
            <pc:docMk/>
            <pc:sldMk cId="3829083814" sldId="258"/>
            <ac:spMk id="3" creationId="{C901F692-2F26-68D5-9CF9-31B9E2099AFE}"/>
          </ac:spMkLst>
        </pc:spChg>
        <pc:spChg chg="add mod">
          <ac:chgData name="선우 김" userId="227c8ac170785ccd" providerId="Windows Live" clId="Web-{6A5FD604-3AC5-7D06-AFFE-7113F86877A4}" dt="2024-08-23T11:34:11.538" v="416" actId="20577"/>
          <ac:spMkLst>
            <pc:docMk/>
            <pc:sldMk cId="3829083814" sldId="258"/>
            <ac:spMk id="4" creationId="{D2748CD1-7C95-D0B5-7CCF-FA0EE7C2B757}"/>
          </ac:spMkLst>
        </pc:spChg>
      </pc:sldChg>
      <pc:sldChg chg="delSp new">
        <pc:chgData name="선우 김" userId="227c8ac170785ccd" providerId="Windows Live" clId="Web-{6A5FD604-3AC5-7D06-AFFE-7113F86877A4}" dt="2024-08-23T01:40:10.528" v="104"/>
        <pc:sldMkLst>
          <pc:docMk/>
          <pc:sldMk cId="2569930324" sldId="259"/>
        </pc:sldMkLst>
        <pc:spChg chg="del">
          <ac:chgData name="선우 김" userId="227c8ac170785ccd" providerId="Windows Live" clId="Web-{6A5FD604-3AC5-7D06-AFFE-7113F86877A4}" dt="2024-08-23T01:40:10.528" v="104"/>
          <ac:spMkLst>
            <pc:docMk/>
            <pc:sldMk cId="2569930324" sldId="259"/>
            <ac:spMk id="2" creationId="{1A24E9B3-173C-6CE8-1D60-1D3BAD1ED1DF}"/>
          </ac:spMkLst>
        </pc:spChg>
        <pc:spChg chg="del">
          <ac:chgData name="선우 김" userId="227c8ac170785ccd" providerId="Windows Live" clId="Web-{6A5FD604-3AC5-7D06-AFFE-7113F86877A4}" dt="2024-08-23T01:40:09.059" v="103"/>
          <ac:spMkLst>
            <pc:docMk/>
            <pc:sldMk cId="2569930324" sldId="259"/>
            <ac:spMk id="3" creationId="{5D5194EE-5406-9B67-DAD0-21D749E31350}"/>
          </ac:spMkLst>
        </pc:spChg>
      </pc:sldChg>
      <pc:sldChg chg="new">
        <pc:chgData name="선우 김" userId="227c8ac170785ccd" providerId="Windows Live" clId="Web-{6A5FD604-3AC5-7D06-AFFE-7113F86877A4}" dt="2024-08-23T01:12:30.146" v="3"/>
        <pc:sldMkLst>
          <pc:docMk/>
          <pc:sldMk cId="254048684" sldId="260"/>
        </pc:sldMkLst>
      </pc:sldChg>
      <pc:sldChg chg="new">
        <pc:chgData name="선우 김" userId="227c8ac170785ccd" providerId="Windows Live" clId="Web-{6A5FD604-3AC5-7D06-AFFE-7113F86877A4}" dt="2024-08-23T01:12:30.631" v="4"/>
        <pc:sldMkLst>
          <pc:docMk/>
          <pc:sldMk cId="3194729624" sldId="261"/>
        </pc:sldMkLst>
      </pc:sldChg>
      <pc:sldChg chg="new">
        <pc:chgData name="선우 김" userId="227c8ac170785ccd" providerId="Windows Live" clId="Web-{6A5FD604-3AC5-7D06-AFFE-7113F86877A4}" dt="2024-08-23T01:12:31.099" v="5"/>
        <pc:sldMkLst>
          <pc:docMk/>
          <pc:sldMk cId="1689898063" sldId="262"/>
        </pc:sldMkLst>
      </pc:sldChg>
      <pc:sldChg chg="new">
        <pc:chgData name="선우 김" userId="227c8ac170785ccd" providerId="Windows Live" clId="Web-{6A5FD604-3AC5-7D06-AFFE-7113F86877A4}" dt="2024-08-23T01:12:31.599" v="6"/>
        <pc:sldMkLst>
          <pc:docMk/>
          <pc:sldMk cId="3654759438" sldId="263"/>
        </pc:sldMkLst>
      </pc:sldChg>
      <pc:sldChg chg="new">
        <pc:chgData name="선우 김" userId="227c8ac170785ccd" providerId="Windows Live" clId="Web-{6A5FD604-3AC5-7D06-AFFE-7113F86877A4}" dt="2024-08-23T01:12:32.318" v="7"/>
        <pc:sldMkLst>
          <pc:docMk/>
          <pc:sldMk cId="1065536945" sldId="264"/>
        </pc:sldMkLst>
      </pc:sldChg>
      <pc:sldChg chg="new">
        <pc:chgData name="선우 김" userId="227c8ac170785ccd" providerId="Windows Live" clId="Web-{6A5FD604-3AC5-7D06-AFFE-7113F86877A4}" dt="2024-08-23T01:12:33.584" v="8"/>
        <pc:sldMkLst>
          <pc:docMk/>
          <pc:sldMk cId="1734043414" sldId="265"/>
        </pc:sldMkLst>
      </pc:sldChg>
    </pc:docChg>
  </pc:docChgLst>
  <pc:docChgLst>
    <pc:chgData name="선우 김" userId="227c8ac170785ccd" providerId="Windows Live" clId="Web-{02E20450-4BEC-14A5-204B-92B54FA8FE7B}"/>
    <pc:docChg chg="modSld">
      <pc:chgData name="선우 김" userId="227c8ac170785ccd" providerId="Windows Live" clId="Web-{02E20450-4BEC-14A5-204B-92B54FA8FE7B}" dt="2024-08-28T00:42:49.691" v="13" actId="20577"/>
      <pc:docMkLst>
        <pc:docMk/>
      </pc:docMkLst>
      <pc:sldChg chg="modSp">
        <pc:chgData name="선우 김" userId="227c8ac170785ccd" providerId="Windows Live" clId="Web-{02E20450-4BEC-14A5-204B-92B54FA8FE7B}" dt="2024-08-28T00:42:49.691" v="13" actId="20577"/>
        <pc:sldMkLst>
          <pc:docMk/>
          <pc:sldMk cId="3829083814" sldId="258"/>
        </pc:sldMkLst>
        <pc:spChg chg="mod">
          <ac:chgData name="선우 김" userId="227c8ac170785ccd" providerId="Windows Live" clId="Web-{02E20450-4BEC-14A5-204B-92B54FA8FE7B}" dt="2024-08-28T00:42:49.691" v="13" actId="20577"/>
          <ac:spMkLst>
            <pc:docMk/>
            <pc:sldMk cId="3829083814" sldId="258"/>
            <ac:spMk id="4" creationId="{D2748CD1-7C95-D0B5-7CCF-FA0EE7C2B757}"/>
          </ac:spMkLst>
        </pc:spChg>
      </pc:sldChg>
    </pc:docChg>
  </pc:docChgLst>
  <pc:docChgLst>
    <pc:chgData name="선우 김" userId="227c8ac170785ccd" providerId="Windows Live" clId="Web-{68113693-04C9-3B96-A8A1-D9D8D5C6C712}"/>
    <pc:docChg chg="delSld modSld">
      <pc:chgData name="선우 김" userId="227c8ac170785ccd" providerId="Windows Live" clId="Web-{68113693-04C9-3B96-A8A1-D9D8D5C6C712}" dt="2024-09-01T15:15:07.654" v="5"/>
      <pc:docMkLst>
        <pc:docMk/>
      </pc:docMkLst>
      <pc:sldChg chg="delSp">
        <pc:chgData name="선우 김" userId="227c8ac170785ccd" providerId="Windows Live" clId="Web-{68113693-04C9-3B96-A8A1-D9D8D5C6C712}" dt="2024-09-01T15:14:52.544" v="0"/>
        <pc:sldMkLst>
          <pc:docMk/>
          <pc:sldMk cId="2569930324" sldId="259"/>
        </pc:sldMkLst>
        <pc:spChg chg="del">
          <ac:chgData name="선우 김" userId="227c8ac170785ccd" providerId="Windows Live" clId="Web-{68113693-04C9-3B96-A8A1-D9D8D5C6C712}" dt="2024-09-01T15:14:52.544" v="0"/>
          <ac:spMkLst>
            <pc:docMk/>
            <pc:sldMk cId="2569930324" sldId="259"/>
            <ac:spMk id="3" creationId="{2B1F8447-D7C1-BB06-B1BB-DF3BB7A7C4C7}"/>
          </ac:spMkLst>
        </pc:spChg>
      </pc:sldChg>
      <pc:sldChg chg="del">
        <pc:chgData name="선우 김" userId="227c8ac170785ccd" providerId="Windows Live" clId="Web-{68113693-04C9-3B96-A8A1-D9D8D5C6C712}" dt="2024-09-01T15:15:07.654" v="5"/>
        <pc:sldMkLst>
          <pc:docMk/>
          <pc:sldMk cId="3194729624" sldId="261"/>
        </pc:sldMkLst>
      </pc:sldChg>
      <pc:sldChg chg="del">
        <pc:chgData name="선우 김" userId="227c8ac170785ccd" providerId="Windows Live" clId="Web-{68113693-04C9-3B96-A8A1-D9D8D5C6C712}" dt="2024-09-01T15:15:07.326" v="4"/>
        <pc:sldMkLst>
          <pc:docMk/>
          <pc:sldMk cId="1689898063" sldId="262"/>
        </pc:sldMkLst>
      </pc:sldChg>
      <pc:sldChg chg="del">
        <pc:chgData name="선우 김" userId="227c8ac170785ccd" providerId="Windows Live" clId="Web-{68113693-04C9-3B96-A8A1-D9D8D5C6C712}" dt="2024-09-01T15:15:06.732" v="3"/>
        <pc:sldMkLst>
          <pc:docMk/>
          <pc:sldMk cId="3654759438" sldId="263"/>
        </pc:sldMkLst>
      </pc:sldChg>
      <pc:sldChg chg="del">
        <pc:chgData name="선우 김" userId="227c8ac170785ccd" providerId="Windows Live" clId="Web-{68113693-04C9-3B96-A8A1-D9D8D5C6C712}" dt="2024-09-01T15:15:06.122" v="2"/>
        <pc:sldMkLst>
          <pc:docMk/>
          <pc:sldMk cId="1065536945" sldId="264"/>
        </pc:sldMkLst>
      </pc:sldChg>
      <pc:sldChg chg="del">
        <pc:chgData name="선우 김" userId="227c8ac170785ccd" providerId="Windows Live" clId="Web-{68113693-04C9-3B96-A8A1-D9D8D5C6C712}" dt="2024-09-01T15:15:05.357" v="1"/>
        <pc:sldMkLst>
          <pc:docMk/>
          <pc:sldMk cId="1734043414" sldId="26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14:15:53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6276 4384 16383 0 0,'5'0'0'0'0,"8"0"0"0"0,6 0 0 0 0,5 0 0 0 0,4 0 0 0 0,3 0 0 0 0,6 0 0 0 0,3 0 0 0 0,4 0 0 0 0,6 0 0 0 0,5 0 0 0 0,-2 0 0 0 0,-4 0 0 0 0,0 0 0 0 0,-4 0 0 0 0,-3 0 0 0 0,-4 0 0 0 0,-3 0 0 0 0,-2 0 0 0 0,-2 0 0 0 0,0 0 0 0 0,-1 0 0 0 0,1 0 0 0 0,-1 0 0 0 0,1 0 0 0 0,0 0 0 0 0,0 0 0 0 0,0 0 0 0 0,0 0 0 0 0,0 0 0 0 0,0 0 0 0 0,0 0 0 0 0,6 0 0 0 0,6 0 0 0 0,2 0 0 0 0,4 0 0 0 0,-2 0 0 0 0,-3 0 0 0 0,-4 0 0 0 0,-3 0 0 0 0,-3 0 0 0 0,-2 0 0 0 0,-1 0 0 0 0,5 0 0 0 0,2 0 0 0 0,4 0 0 0 0,1 0 0 0 0,-2 0 0 0 0,3 0 0 0 0,-1 0 0 0 0,-2 0 0 0 0,-3 0 0 0 0,-3 0 0 0 0,-2 0 0 0 0,-1 0 0 0 0,-1 0 0 0 0,0 0 0 0 0,5 0 0 0 0,2 0 0 0 0,-1 0 0 0 0,-1 0 0 0 0,-1 0 0 0 0,-1 0 0 0 0,-2 0 0 0 0,0 0 0 0 0,-1 0 0 0 0,0 0 0 0 0,-1 0 0 0 0,1 0 0 0 0,0 0 0 0 0,0 0 0 0 0,0 0 0 0 0,0 0 0 0 0,0 0 0 0 0,6 0 0 0 0,1 0 0 0 0,0 0 0 0 0,4 0 0 0 0,0 0 0 0 0,3 0 0 0 0,0 0 0 0 0,-3 0 0 0 0,3 0 0 0 0,-2 0 0 0 0,-3 0 0 0 0,-2 0 0 0 0,-3 0 0 0 0,-2 0 0 0 0,-2 0 0 0 0,0 0 0 0 0,0 0 0 0 0,0 0 0 0 0,-1 0 0 0 0,1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0,4 0 0 0 0,2 0 0 0 0,0 0 0 0 0,-2 0 0 0 0,-1 0 0 0 0,-1 0 0 0 0,-2 0 0 0 0,0 0 0 0 0,-1 0 0 0 0,0 0 0 0 0,0 0 0 0 0,0 0 0 0 0,0 0 0 0 0,0 0 0 0 0,0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0,5 0 0 0 0,3 0 0 0 0,-2 0 0 0 0,0 0 0 0 0,-2 0 0 0 0,-2 0 0 0 0,0 0 0 0 0,-2 0 0 0 0,1 0 0 0 0,-2 0 0 0 0,1 0 0 0 0,0 0 0 0 0,0 0 0 0 0,0 0 0 0 0,0 0 0 0 0,0 0 0 0 0,0 0 0 0 0,6 0 0 0 0,1 0 0 0 0,0 0 0 0 0,-2 0 0 0 0,-1 0 0 0 0,-1 0 0 0 0,-2 0 0 0 0,0 0 0 0 0,-1 0 0 0 0,0 0 0 0 0,0 0 0 0 0,-1 0 0 0 0,1 0 0 0 0,0 0 0 0 0,0 0 0 0 0,0 0 0 0 0,0 0 0 0 0,1 0 0 0 0,-1 0 0 0 0,0 0 0 0 0,0 0 0 0 0,0 0 0 0 0,0 0 0 0 0,0 0 0 0 0,1 0 0 0 0,-1 0 0 0 0,0 0 0 0 0,0 0 0 0 0,0 0 0 0 0,0 0 0 0 0,0 0 0 0 0,0 0 0 0 0,1 0 0 0 0,-1 0 0 0 0,21 0 0 0 0,7 0 0 0 0,5 0 0 0 0,-5 0 0 0 0,-5 0 0 0 0,-3 0 0 0 0,-4 0 0 0 0,-5 0 0 0 0,-4 0 0 0 0,-3 0 0 0 0,-3 0 0 0 0,-1 0 0 0 0,0 0 0 0 0,-1 0 0 0 0,0 0 0 0 0,0 0 0 0 0,1 0 0 0 0,0 0 0 0 0,0 0 0 0 0,0 0 0 0 0,0 0 0 0 0,5 0 0 0 0,3 0 0 0 0,-1 0 0 0 0,-2 0 0 0 0,-1 0 0 0 0,-1 0 0 0 0,-2 0 0 0 0,0 0 0 0 0,-1 0 0 0 0,0 0 0 0 0,0 0 0 0 0,5 0 0 0 0,2 0 0 0 0,5 0 0 0 0,0 0 0 0 0,-1 0 0 0 0,-3 0 0 0 0,-3 0 0 0 0,-2 0 0 0 0,-2 0 0 0 0,0 0 0 0 0,-1 0 0 0 0,-1 0 0 0 0,1 0 0 0 0,-1 0 0 0 0,1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0,6 0 0 0 0,1 0 0 0 0,0 0 0 0 0,-2 0 0 0 0,-1 0 0 0 0,-1 0 0 0 0,-2 0 0 0 0,0 0 0 0 0,-1 0 0 0 0,0 0 0 0 0,0 0 0 0 0,0 0 0 0 0,0 0 0 0 0,-1 0 0 0 0,1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0,5 0 0 0 0,8 0 0 0 0,1 0 0 0 0,-2 0 0 0 0,-3 0 0 0 0,3 0 0 0 0,-1 0 0 0 0,3 0 0 0 0,-1 0 0 0 0,-3 0 0 0 0,-2 0 0 0 0,-4 0 0 0 0,-1 0 0 0 0,-2 0 0 0 0,-1 0 0 0 0,0 0 0 0 0,-1 0 0 0 0,1 0 0 0 0,0 0 0 0 0,-1 0 0 0 0,1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0,6 0 0 0 0,1 0 0 0 0,0 0 0 0 0,-2 0 0 0 0,-1 0 0 0 0,-1 0 0 0 0,-2 0 0 0 0,0 0 0 0 0,-1 0 0 0 0,0 0 0 0 0,0 0 0 0 0,0 0 0 0 0,-1 0 0 0 0,1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0,6 0 0 0 0,1 0 0 0 0,0 0 0 0 0,-2 0 0 0 0,-1 0 0 0 0,-1 0 0 0 0,-2 0 0 0 0,0 0 0 0 0,-1 0 0 0 0,0 0 0 0 0,0 0 0 0 0,-1 0 0 0 0,1 0 0 0 0,0 0 0 0 0,0 0 0 0 0,0 0 0 0 0,0 0 0 0 0,1 0 0 0 0,-1 0 0 0 0,0 0 0 0 0,0 0 0 0 0,0 0 0 0 0,-5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18743 4384 16383 0 0,'5'0'0'0'0,"8"0"0"0"0,6 0 0 0 0,5 0 0 0 0,5 0 0 0 0,1 0 0 0 0,2 0 0 0 0,1 0 0 0 0,-1 0 0 0 0,0 0 0 0 0,0 0 0 0 0,0 0 0 0 0,-1 0 0 0 0,1 0 0 0 0,-1 0 0 0 0,0 0 0 0 0,0 0 0 0 0,0 0 0 0 0,0 0 0 0 0,0 0 0 0 0,6 0 0 0 0,1 0 0 0 0,0 0 0 0 0,-2 0 0 0 0,-1 0 0 0 0,-1 0 0 0 0,-2 0 0 0 0,0 0 0 0 0,-1 0 0 0 0,0 0 0 0 0,0 0 0 0 0,-1 0 0 0 0,1 0 0 0 0,0 0 0 0 0,0 0 0 0 0,-5 0 0 0 0,-2 0 0 0 0,1 0 0 0 0,0 0 0 0 0,3 0 0 0 0,0 0 0 0 0,2 0 0 0 0,1 0 0 0 0,0 0 0 0 0,0 0 0 0 0,1 0 0 0 0,-1 0 0 0 0,0 0 0 0 0,1 0 0 0 0,-1 0 0 0 0,0 0 0 0 0,0 0 0 0 0,0 0 0 0 0,1 0 0 0 0,-1 0 0 0 0,0 0 0 0 0,5 0 0 0 0,2 0 0 0 0,0 0 0 0 0,-1 0 0 0 0,-2 0 0 0 0,4 0 0 0 0,0 0 0 0 0,5 0 0 0 0,-1 0 0 0 0,-1 0 0 0 0,-4 0 0 0 0,-2 0 0 0 0,-2 0 0 0 0,-2 0 0 0 0,0 0 0 0 0,-2 0 0 0 0,6 0 0 0 0,2 0 0 0 0,-1 0 0 0 0,-1 0 0 0 0,-1 0 0 0 0,-1 0 0 0 0,-2 0 0 0 0,0 0 0 0 0,4 0 0 0 0,2 0 0 0 0,0 0 0 0 0,-2 0 0 0 0,-1 0 0 0 0,-2 0 0 0 0,-1 0 0 0 0,0 0 0 0 0,4 0 0 0 0,2 0 0 0 0,0 0 0 0 0,-2 0 0 0 0,4 0 0 0 0,0 0 0 0 0,-1 0 0 0 0,-2 0 0 0 0,-2 0 0 0 0,4 0 0 0 0,0 0 0 0 0,-1 0 0 0 0,-1 0 0 0 0,-3 0 0 0 0,-1 0 0 0 0,-1 0 0 0 0,0 0 0 0 0,-1 0 0 0 0,-1 0 0 0 0,1 0 0 0 0,0 0 0 0 0,0 0 0 0 0,0 0 0 0 0,0 0 0 0 0,0 0 0 0 0,0 0 0 0 0,0 0 0 0 0,0 0 0 0 0,-5 0 0 0 0,4 0 0 0 0,1 0 0 0 0,2 0 0 0 0,-1 0 0 0 0,1 0 0 0 0,-1 0 0 0 0,0 0 0 0 0,0 0 0 0 0,-1 0 0 0 0,0 0 0 0 0,0 0 0 0 0,0 0 0 0 0,6 0 0 0 0,1 0 0 0 0,5 0 0 0 0,6 0 0 0 0,-1 0 0 0 0,3 0 0 0 0,-2 0 0 0 0,1 0 0 0 0,2 0 0 0 0,4 0 0 0 0,-3 0 0 0 0,-5 0 0 0 0,0 0 0 0 0,2 0 0 0 0,-2 0 0 0 0,-4 0 0 0 0,-4 0 0 0 0,-3 0 0 0 0,-3 0 0 0 0,-2 0 0 0 0,-2 0 0 0 0,1 0 0 0 0,-1 0 0 0 0,6 0 0 0 0,7 0 0 0 0,1 0 0 0 0,-1 0 0 0 0,-3 0 0 0 0,-2 0 0 0 0,-3 0 0 0 0,-2 0 0 0 0,4 0 0 0 0,0 0 0 0 0,1 0 0 0 0,3 0 0 0 0,6 0 0 0 0,0 0 0 0 0,-3 0 0 0 0,-3 0 0 0 0,-4 0 0 0 0,-2 0 0 0 0,-3 0 0 0 0,5 0 0 0 0,1 0 0 0 0,4 0 0 0 0,1 0 0 0 0,-2 0 0 0 0,-2 0 0 0 0,-3 0 0 0 0,-3 0 0 0 0,5 0 0 0 0,16 0 0 0 0,5 0 0 0 0,-3 0 0 0 0,-5 0 0 0 0,-6 0 0 0 0,-6 0 0 0 0,-4 0 0 0 0,3 0 0 0 0,0 0 0 0 0,-1 0 0 0 0,-2 0 0 0 0,-1 0 0 0 0,-1 0 0 0 0,4 0 0 0 0,1 0 0 0 0,0 0 0 0 0,3 0 0 0 0,1 0 0 0 0,-2 0 0 0 0,-3 0 0 0 0,-1 0 0 0 0,-3 0 0 0 0,-1 0 0 0 0,0 0 0 0 0,-1 0 0 0 0,-1 0 0 0 0,6 0 0 0 0,2 0 0 0 0,0 0 0 0 0,-2 0 0 0 0,-1 0 0 0 0,-2 0 0 0 0,0 0 0 0 0,-2 0 0 0 0,0 0 0 0 0,0 0 0 0 0,0 0 0 0 0,0 0 0 0 0,0 0 0 0 0,0 0 0 0 0,0 0 0 0 0,0 0 0 0 0,0 0 0 0 0,0 0 0 0 0,0 0 0 0 0,1 0 0 0 0,-1 0 0 0 0,0 0 0 0 0,0 0 0 0 0,5 0 0 0 0,3 0 0 0 0,4 0 0 0 0,0 0 0 0 0,-1 0 0 0 0,2 0 0 0 0,-1 0 0 0 0,-2 0 0 0 0,-3 0 0 0 0,-3 0 0 0 0,-2 0 0 0 0,-1 0 0 0 0,-1 0 0 0 0,0 0 0 0 0,0 0 0 0 0,-1 0 0 0 0,1 0 0 0 0,0 0 0 0 0,0 0 0 0 0,0 0 0 0 0,0 0 0 0 0,0 0 0 0 0,0 0 0 0 0,0 0 0 0 0,0 0 0 0 0,1 0 0 0 0,-1 0 0 0 0,0 0 0 0 0,0 0 0 0 0,0 0 0 0 0,0 0 0 0 0,0 0 0 0 0,1 0 0 0 0,4 0 0 0 0,2 0 0 0 0,5 0 0 0 0,1 0 0 0 0,-3 0 0 0 0,-2 0 0 0 0,-2 0 0 0 0,-3 0 0 0 0,-2 0 0 0 0,0 0 0 0 0,-2 0 0 0 0,1 0 0 0 0,0 0 0 0 0,-1 0 0 0 0,1 0 0 0 0,0 0 0 0 0,0 0 0 0 0,0 0 0 0 0,0 0 0 0 0,0 0 0 0 0,6 0 0 0 0,1 0 0 0 0,0 0 0 0 0,-2 0 0 0 0,-1 0 0 0 0,-1 0 0 0 0,-2 0 0 0 0,0 0 0 0 0,-1 0 0 0 0,0 0 0 0 0,0 0 0 0 0,0 0 0 0 0,-1 0 0 0 0,1 0 0 0 0,0 0 0 0 0,0 0 0 0 0,1 0 0 0 0,-1 0 0 0 0,0 0 0 0 0,5 0 0 0 0,2 0 0 0 0,0 0 0 0 0,-1 0 0 0 0,-2 0 0 0 0,-2 0 0 0 0,0 0 0 0 0,4 0 0 0 0,1 0 0 0 0,5 0 0 0 0,0 0 0 0 0,-2 0 0 0 0,-2 0 0 0 0,-3 0 0 0 0,-2 0 0 0 0,-2 0 0 0 0,0 0 0 0 0,4 0 0 0 0,2 0 0 0 0,-1 0 0 0 0,-1 0 0 0 0,-1 0 0 0 0,-2 0 0 0 0,-1 0 0 0 0,5 0 0 0 0,1 0 0 0 0,0 0 0 0 0,-2 0 0 0 0,-1 0 0 0 0,-2 0 0 0 0,-1 0 0 0 0,0 0 0 0 0,-1 0 0 0 0,0 0 0 0 0,0 0 0 0 0,0 0 0 0 0,-1 0 0 0 0,1 0 0 0 0,0 0 0 0 0,6 0 0 0 0,1 0 0 0 0,5 0 0 0 0,6 0 0 0 0,0 0 0 0 0,-4 0 0 0 0,-3 0 0 0 0,-4 0 0 0 0,-3 0 0 0 0,-3 0 0 0 0,0 0 0 0 0,4 0 0 0 0,1 0 0 0 0,0 0 0 0 0,-1 0 0 0 0,-1 0 0 0 0,-2 0 0 0 0,-1 0 0 0 0,0 0 0 0 0,-1 0 0 0 0,0 0 0 0 0,0 0 0 0 0,-1 0 0 0 0,1 0 0 0 0,6 0 0 0 0,1 0 0 0 0,5 0 0 0 0,0 0 0 0 0,-1 0 0 0 0,-3 0 0 0 0,-3 0 0 0 0,-2 0 0 0 0,-1 0 0 0 0,-2 0 0 0 0,0 0 0 0 0,0 0 0 0 0,-1 0 0 0 0,1 0 0 0 0,0 0 0 0 0,-1 0 0 0 0,1 0 0 0 0,1 0 0 0 0,-1 0 0 0 0,0 0 0 0 0,5 0 0 0 0,2 0 0 0 0,6 0 0 0 0,-1 0 0 0 0,4 0 0 0 0,-1 0 0 0 0,-3 0 0 0 0,-4 0 0 0 0,-2 0 0 0 0,-3 0 0 0 0,-2 0 0 0 0,-1 0 0 0 0,-1 0 0 0 0,1 0 0 0 0,-1 0 0 0 0,1 0 0 0 0,-6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11873 6268 16383 0 0,'-7'0'0'0'0,"-9"0"0"0"0,-8 0 0 0 0,-6 0 0 0 0,-6 0 0 0 0,-3 0 0 0 0,-1 0 0 0 0,-1 0 0 0 0,0 0 0 0 0,-6 0 0 0 0,-2 0 0 0 0,0 0 0 0 0,3 0 0 0 0,2 0 0 0 0,-5 0 0 0 0,-1 0 0 0 0,-4 0 0 0 0,-1 0 0 0 0,3 0 0 0 0,3 0 0 0 0,4 0 0 0 0,2 0 0 0 0,3 0 0 0 0,0 0 0 0 0,1 0 0 0 0,8 0 0 0 0,1 0 0 0 0,0 0 0 0 0,-2 0 0 0 0,-2 0 0 0 0,4 0 0 0 0,2 0 0 0 0,4 0 0 0 0,7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6276 4384 16383 0 0,'5'0'0'0'0,"8"0"0"0"0,6 0 0 0 0,5 0 0 0 0,4 0 0 0 0,3 0 0 0 0,6 0 0 0 0,3 0 0 0 0,4 0 0 0 0,6 0 0 0 0,5 0 0 0 0,-2 0 0 0 0,-4 0 0 0 0,0 0 0 0 0,-4 0 0 0 0,-3 0 0 0 0,-4 0 0 0 0,-3 0 0 0 0,-2 0 0 0 0,-2 0 0 0 0,0 0 0 0 0,-1 0 0 0 0,1 0 0 0 0,-1 0 0 0 0,1 0 0 0 0,0 0 0 0 0,0 0 0 0 0,0 0 0 0 0,0 0 0 0 0,0 0 0 0 0,0 0 0 0 0,0 0 0 0 0,6 0 0 0 0,6 0 0 0 0,2 0 0 0 0,4 0 0 0 0,-2 0 0 0 0,-3 0 0 0 0,-4 0 0 0 0,-3 0 0 0 0,-3 0 0 0 0,-2 0 0 0 0,-1 0 0 0 0,5 0 0 0 0,2 0 0 0 0,4 0 0 0 0,1 0 0 0 0,-2 0 0 0 0,3 0 0 0 0,-1 0 0 0 0,-2 0 0 0 0,-3 0 0 0 0,-3 0 0 0 0,-2 0 0 0 0,-1 0 0 0 0,-1 0 0 0 0,0 0 0 0 0,5 0 0 0 0,2 0 0 0 0,-1 0 0 0 0,-1 0 0 0 0,-1 0 0 0 0,-1 0 0 0 0,-2 0 0 0 0,0 0 0 0 0,-1 0 0 0 0,0 0 0 0 0,-1 0 0 0 0,1 0 0 0 0,0 0 0 0 0,0 0 0 0 0,0 0 0 0 0,0 0 0 0 0,0 0 0 0 0,6 0 0 0 0,1 0 0 0 0,0 0 0 0 0,4 0 0 0 0,0 0 0 0 0,3 0 0 0 0,0 0 0 0 0,-3 0 0 0 0,3 0 0 0 0,-2 0 0 0 0,-3 0 0 0 0,-2 0 0 0 0,-3 0 0 0 0,-2 0 0 0 0,-2 0 0 0 0,0 0 0 0 0,0 0 0 0 0,0 0 0 0 0,-1 0 0 0 0,1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0,4 0 0 0 0,2 0 0 0 0,0 0 0 0 0,-2 0 0 0 0,-1 0 0 0 0,-1 0 0 0 0,-2 0 0 0 0,0 0 0 0 0,-1 0 0 0 0,0 0 0 0 0,0 0 0 0 0,0 0 0 0 0,0 0 0 0 0,0 0 0 0 0,0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0,5 0 0 0 0,3 0 0 0 0,-2 0 0 0 0,0 0 0 0 0,-2 0 0 0 0,-2 0 0 0 0,0 0 0 0 0,-2 0 0 0 0,1 0 0 0 0,-2 0 0 0 0,1 0 0 0 0,0 0 0 0 0,0 0 0 0 0,0 0 0 0 0,0 0 0 0 0,0 0 0 0 0,0 0 0 0 0,6 0 0 0 0,1 0 0 0 0,0 0 0 0 0,-2 0 0 0 0,-1 0 0 0 0,-1 0 0 0 0,-2 0 0 0 0,0 0 0 0 0,-1 0 0 0 0,0 0 0 0 0,0 0 0 0 0,-1 0 0 0 0,1 0 0 0 0,0 0 0 0 0,0 0 0 0 0,0 0 0 0 0,0 0 0 0 0,1 0 0 0 0,-1 0 0 0 0,0 0 0 0 0,0 0 0 0 0,0 0 0 0 0,0 0 0 0 0,0 0 0 0 0,1 0 0 0 0,-1 0 0 0 0,0 0 0 0 0,0 0 0 0 0,0 0 0 0 0,0 0 0 0 0,0 0 0 0 0,0 0 0 0 0,1 0 0 0 0,-1 0 0 0 0,21 0 0 0 0,7 0 0 0 0,5 0 0 0 0,-5 0 0 0 0,-5 0 0 0 0,-3 0 0 0 0,-4 0 0 0 0,-5 0 0 0 0,-4 0 0 0 0,-3 0 0 0 0,-3 0 0 0 0,-1 0 0 0 0,0 0 0 0 0,-1 0 0 0 0,0 0 0 0 0,0 0 0 0 0,1 0 0 0 0,0 0 0 0 0,0 0 0 0 0,0 0 0 0 0,0 0 0 0 0,5 0 0 0 0,3 0 0 0 0,-1 0 0 0 0,-2 0 0 0 0,-1 0 0 0 0,-1 0 0 0 0,-2 0 0 0 0,0 0 0 0 0,-1 0 0 0 0,0 0 0 0 0,0 0 0 0 0,5 0 0 0 0,2 0 0 0 0,5 0 0 0 0,0 0 0 0 0,-1 0 0 0 0,-3 0 0 0 0,-3 0 0 0 0,-2 0 0 0 0,-2 0 0 0 0,0 0 0 0 0,-1 0 0 0 0,-1 0 0 0 0,1 0 0 0 0,-1 0 0 0 0,1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0,6 0 0 0 0,1 0 0 0 0,0 0 0 0 0,-2 0 0 0 0,-1 0 0 0 0,-1 0 0 0 0,-2 0 0 0 0,0 0 0 0 0,-1 0 0 0 0,0 0 0 0 0,0 0 0 0 0,0 0 0 0 0,0 0 0 0 0,-1 0 0 0 0,1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0,5 0 0 0 0,8 0 0 0 0,1 0 0 0 0,-2 0 0 0 0,-3 0 0 0 0,3 0 0 0 0,-1 0 0 0 0,3 0 0 0 0,-1 0 0 0 0,-3 0 0 0 0,-2 0 0 0 0,-4 0 0 0 0,-1 0 0 0 0,-2 0 0 0 0,-1 0 0 0 0,0 0 0 0 0,-1 0 0 0 0,1 0 0 0 0,0 0 0 0 0,-1 0 0 0 0,1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0,6 0 0 0 0,1 0 0 0 0,0 0 0 0 0,-2 0 0 0 0,-1 0 0 0 0,-1 0 0 0 0,-2 0 0 0 0,0 0 0 0 0,-1 0 0 0 0,0 0 0 0 0,0 0 0 0 0,0 0 0 0 0,-1 0 0 0 0,1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0,6 0 0 0 0,1 0 0 0 0,0 0 0 0 0,-2 0 0 0 0,-1 0 0 0 0,-1 0 0 0 0,-2 0 0 0 0,0 0 0 0 0,-1 0 0 0 0,0 0 0 0 0,0 0 0 0 0,-1 0 0 0 0,1 0 0 0 0,0 0 0 0 0,0 0 0 0 0,0 0 0 0 0,0 0 0 0 0,1 0 0 0 0,-1 0 0 0 0,0 0 0 0 0,0 0 0 0 0,0 0 0 0 0,-5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18743 4384 16383 0 0,'5'0'0'0'0,"8"0"0"0"0,6 0 0 0 0,5 0 0 0 0,5 0 0 0 0,1 0 0 0 0,2 0 0 0 0,1 0 0 0 0,-1 0 0 0 0,0 0 0 0 0,0 0 0 0 0,0 0 0 0 0,-1 0 0 0 0,1 0 0 0 0,-1 0 0 0 0,0 0 0 0 0,0 0 0 0 0,0 0 0 0 0,0 0 0 0 0,0 0 0 0 0,6 0 0 0 0,1 0 0 0 0,0 0 0 0 0,-2 0 0 0 0,-1 0 0 0 0,-1 0 0 0 0,-2 0 0 0 0,0 0 0 0 0,-1 0 0 0 0,0 0 0 0 0,0 0 0 0 0,-1 0 0 0 0,1 0 0 0 0,0 0 0 0 0,0 0 0 0 0,-5 0 0 0 0,-2 0 0 0 0,1 0 0 0 0,0 0 0 0 0,3 0 0 0 0,0 0 0 0 0,2 0 0 0 0,1 0 0 0 0,0 0 0 0 0,0 0 0 0 0,1 0 0 0 0,-1 0 0 0 0,0 0 0 0 0,1 0 0 0 0,-1 0 0 0 0,0 0 0 0 0,0 0 0 0 0,0 0 0 0 0,1 0 0 0 0,-1 0 0 0 0,0 0 0 0 0,5 0 0 0 0,2 0 0 0 0,0 0 0 0 0,-1 0 0 0 0,-2 0 0 0 0,4 0 0 0 0,0 0 0 0 0,5 0 0 0 0,-1 0 0 0 0,-1 0 0 0 0,-4 0 0 0 0,-2 0 0 0 0,-2 0 0 0 0,-2 0 0 0 0,0 0 0 0 0,-2 0 0 0 0,6 0 0 0 0,2 0 0 0 0,-1 0 0 0 0,-1 0 0 0 0,-1 0 0 0 0,-1 0 0 0 0,-2 0 0 0 0,0 0 0 0 0,4 0 0 0 0,2 0 0 0 0,0 0 0 0 0,-2 0 0 0 0,-1 0 0 0 0,-2 0 0 0 0,-1 0 0 0 0,0 0 0 0 0,4 0 0 0 0,2 0 0 0 0,0 0 0 0 0,-2 0 0 0 0,4 0 0 0 0,0 0 0 0 0,-1 0 0 0 0,-2 0 0 0 0,-2 0 0 0 0,4 0 0 0 0,0 0 0 0 0,-1 0 0 0 0,-1 0 0 0 0,-3 0 0 0 0,-1 0 0 0 0,-1 0 0 0 0,0 0 0 0 0,-1 0 0 0 0,-1 0 0 0 0,1 0 0 0 0,0 0 0 0 0,0 0 0 0 0,0 0 0 0 0,0 0 0 0 0,0 0 0 0 0,0 0 0 0 0,0 0 0 0 0,0 0 0 0 0,-5 0 0 0 0,4 0 0 0 0,1 0 0 0 0,2 0 0 0 0,-1 0 0 0 0,1 0 0 0 0,-1 0 0 0 0,0 0 0 0 0,0 0 0 0 0,-1 0 0 0 0,0 0 0 0 0,0 0 0 0 0,0 0 0 0 0,6 0 0 0 0,1 0 0 0 0,5 0 0 0 0,6 0 0 0 0,-1 0 0 0 0,3 0 0 0 0,-2 0 0 0 0,1 0 0 0 0,2 0 0 0 0,4 0 0 0 0,-3 0 0 0 0,-5 0 0 0 0,0 0 0 0 0,2 0 0 0 0,-2 0 0 0 0,-4 0 0 0 0,-4 0 0 0 0,-3 0 0 0 0,-3 0 0 0 0,-2 0 0 0 0,-2 0 0 0 0,1 0 0 0 0,-1 0 0 0 0,6 0 0 0 0,7 0 0 0 0,1 0 0 0 0,-1 0 0 0 0,-3 0 0 0 0,-2 0 0 0 0,-3 0 0 0 0,-2 0 0 0 0,4 0 0 0 0,0 0 0 0 0,1 0 0 0 0,3 0 0 0 0,6 0 0 0 0,0 0 0 0 0,-3 0 0 0 0,-3 0 0 0 0,-4 0 0 0 0,-2 0 0 0 0,-3 0 0 0 0,5 0 0 0 0,1 0 0 0 0,4 0 0 0 0,1 0 0 0 0,-2 0 0 0 0,-2 0 0 0 0,-3 0 0 0 0,-3 0 0 0 0,5 0 0 0 0,16 0 0 0 0,5 0 0 0 0,-3 0 0 0 0,-5 0 0 0 0,-6 0 0 0 0,-6 0 0 0 0,-4 0 0 0 0,3 0 0 0 0,0 0 0 0 0,-1 0 0 0 0,-2 0 0 0 0,-1 0 0 0 0,-1 0 0 0 0,4 0 0 0 0,1 0 0 0 0,0 0 0 0 0,3 0 0 0 0,1 0 0 0 0,-2 0 0 0 0,-3 0 0 0 0,-1 0 0 0 0,-3 0 0 0 0,-1 0 0 0 0,0 0 0 0 0,-1 0 0 0 0,-1 0 0 0 0,6 0 0 0 0,2 0 0 0 0,0 0 0 0 0,-2 0 0 0 0,-1 0 0 0 0,-2 0 0 0 0,0 0 0 0 0,-2 0 0 0 0,0 0 0 0 0,0 0 0 0 0,0 0 0 0 0,0 0 0 0 0,0 0 0 0 0,0 0 0 0 0,0 0 0 0 0,0 0 0 0 0,0 0 0 0 0,0 0 0 0 0,0 0 0 0 0,1 0 0 0 0,-1 0 0 0 0,0 0 0 0 0,0 0 0 0 0,5 0 0 0 0,3 0 0 0 0,4 0 0 0 0,0 0 0 0 0,-1 0 0 0 0,2 0 0 0 0,-1 0 0 0 0,-2 0 0 0 0,-3 0 0 0 0,-3 0 0 0 0,-2 0 0 0 0,-1 0 0 0 0,-1 0 0 0 0,0 0 0 0 0,0 0 0 0 0,-1 0 0 0 0,1 0 0 0 0,0 0 0 0 0,0 0 0 0 0,0 0 0 0 0,0 0 0 0 0,0 0 0 0 0,0 0 0 0 0,0 0 0 0 0,0 0 0 0 0,1 0 0 0 0,-1 0 0 0 0,0 0 0 0 0,0 0 0 0 0,0 0 0 0 0,0 0 0 0 0,0 0 0 0 0,1 0 0 0 0,4 0 0 0 0,2 0 0 0 0,5 0 0 0 0,1 0 0 0 0,-3 0 0 0 0,-2 0 0 0 0,-2 0 0 0 0,-3 0 0 0 0,-2 0 0 0 0,0 0 0 0 0,-2 0 0 0 0,1 0 0 0 0,0 0 0 0 0,-1 0 0 0 0,1 0 0 0 0,0 0 0 0 0,0 0 0 0 0,0 0 0 0 0,0 0 0 0 0,0 0 0 0 0,6 0 0 0 0,1 0 0 0 0,0 0 0 0 0,-2 0 0 0 0,-1 0 0 0 0,-1 0 0 0 0,-2 0 0 0 0,0 0 0 0 0,-1 0 0 0 0,0 0 0 0 0,0 0 0 0 0,0 0 0 0 0,-1 0 0 0 0,1 0 0 0 0,0 0 0 0 0,0 0 0 0 0,1 0 0 0 0,-1 0 0 0 0,0 0 0 0 0,5 0 0 0 0,2 0 0 0 0,0 0 0 0 0,-1 0 0 0 0,-2 0 0 0 0,-2 0 0 0 0,0 0 0 0 0,4 0 0 0 0,1 0 0 0 0,5 0 0 0 0,0 0 0 0 0,-2 0 0 0 0,-2 0 0 0 0,-3 0 0 0 0,-2 0 0 0 0,-2 0 0 0 0,0 0 0 0 0,4 0 0 0 0,2 0 0 0 0,-1 0 0 0 0,-1 0 0 0 0,-1 0 0 0 0,-2 0 0 0 0,-1 0 0 0 0,5 0 0 0 0,1 0 0 0 0,0 0 0 0 0,-2 0 0 0 0,-1 0 0 0 0,-2 0 0 0 0,-1 0 0 0 0,0 0 0 0 0,-1 0 0 0 0,0 0 0 0 0,0 0 0 0 0,0 0 0 0 0,-1 0 0 0 0,1 0 0 0 0,0 0 0 0 0,6 0 0 0 0,1 0 0 0 0,5 0 0 0 0,6 0 0 0 0,0 0 0 0 0,-4 0 0 0 0,-3 0 0 0 0,-4 0 0 0 0,-3 0 0 0 0,-3 0 0 0 0,0 0 0 0 0,4 0 0 0 0,1 0 0 0 0,0 0 0 0 0,-1 0 0 0 0,-1 0 0 0 0,-2 0 0 0 0,-1 0 0 0 0,0 0 0 0 0,-1 0 0 0 0,0 0 0 0 0,0 0 0 0 0,-1 0 0 0 0,1 0 0 0 0,6 0 0 0 0,1 0 0 0 0,5 0 0 0 0,0 0 0 0 0,-1 0 0 0 0,-3 0 0 0 0,-3 0 0 0 0,-2 0 0 0 0,-1 0 0 0 0,-2 0 0 0 0,0 0 0 0 0,0 0 0 0 0,-1 0 0 0 0,1 0 0 0 0,0 0 0 0 0,-1 0 0 0 0,1 0 0 0 0,1 0 0 0 0,-1 0 0 0 0,0 0 0 0 0,5 0 0 0 0,2 0 0 0 0,6 0 0 0 0,-1 0 0 0 0,4 0 0 0 0,-1 0 0 0 0,-3 0 0 0 0,-4 0 0 0 0,-2 0 0 0 0,-3 0 0 0 0,-2 0 0 0 0,-1 0 0 0 0,-1 0 0 0 0,1 0 0 0 0,-1 0 0 0 0,1 0 0 0 0,-6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11873 6268 16383 0 0,'-7'0'0'0'0,"-9"0"0"0"0,-8 0 0 0 0,-6 0 0 0 0,-6 0 0 0 0,-3 0 0 0 0,-1 0 0 0 0,-1 0 0 0 0,0 0 0 0 0,-6 0 0 0 0,-2 0 0 0 0,0 0 0 0 0,3 0 0 0 0,2 0 0 0 0,-5 0 0 0 0,-1 0 0 0 0,-4 0 0 0 0,-1 0 0 0 0,3 0 0 0 0,3 0 0 0 0,4 0 0 0 0,2 0 0 0 0,3 0 0 0 0,0 0 0 0 0,1 0 0 0 0,8 0 0 0 0,1 0 0 0 0,0 0 0 0 0,-2 0 0 0 0,-2 0 0 0 0,4 0 0 0 0,2 0 0 0 0,4 0 0 0 0,7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6276 4384 16383 0 0,'5'0'0'0'0,"8"0"0"0"0,6 0 0 0 0,5 0 0 0 0,4 0 0 0 0,3 0 0 0 0,6 0 0 0 0,3 0 0 0 0,4 0 0 0 0,6 0 0 0 0,5 0 0 0 0,-2 0 0 0 0,-4 0 0 0 0,0 0 0 0 0,-4 0 0 0 0,-3 0 0 0 0,-4 0 0 0 0,-3 0 0 0 0,-2 0 0 0 0,-2 0 0 0 0,0 0 0 0 0,-1 0 0 0 0,1 0 0 0 0,-1 0 0 0 0,1 0 0 0 0,0 0 0 0 0,0 0 0 0 0,0 0 0 0 0,0 0 0 0 0,0 0 0 0 0,0 0 0 0 0,0 0 0 0 0,6 0 0 0 0,6 0 0 0 0,2 0 0 0 0,4 0 0 0 0,-2 0 0 0 0,-3 0 0 0 0,-4 0 0 0 0,-3 0 0 0 0,-3 0 0 0 0,-2 0 0 0 0,-1 0 0 0 0,5 0 0 0 0,2 0 0 0 0,4 0 0 0 0,1 0 0 0 0,-2 0 0 0 0,3 0 0 0 0,-1 0 0 0 0,-2 0 0 0 0,-3 0 0 0 0,-3 0 0 0 0,-2 0 0 0 0,-1 0 0 0 0,-1 0 0 0 0,0 0 0 0 0,5 0 0 0 0,2 0 0 0 0,-1 0 0 0 0,-1 0 0 0 0,-1 0 0 0 0,-1 0 0 0 0,-2 0 0 0 0,0 0 0 0 0,-1 0 0 0 0,0 0 0 0 0,-1 0 0 0 0,1 0 0 0 0,0 0 0 0 0,0 0 0 0 0,0 0 0 0 0,0 0 0 0 0,0 0 0 0 0,6 0 0 0 0,1 0 0 0 0,0 0 0 0 0,4 0 0 0 0,0 0 0 0 0,3 0 0 0 0,0 0 0 0 0,-3 0 0 0 0,3 0 0 0 0,-2 0 0 0 0,-3 0 0 0 0,-2 0 0 0 0,-3 0 0 0 0,-2 0 0 0 0,-2 0 0 0 0,0 0 0 0 0,0 0 0 0 0,0 0 0 0 0,-1 0 0 0 0,1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0,4 0 0 0 0,2 0 0 0 0,0 0 0 0 0,-2 0 0 0 0,-1 0 0 0 0,-1 0 0 0 0,-2 0 0 0 0,0 0 0 0 0,-1 0 0 0 0,0 0 0 0 0,0 0 0 0 0,0 0 0 0 0,0 0 0 0 0,0 0 0 0 0,0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0,5 0 0 0 0,3 0 0 0 0,-2 0 0 0 0,0 0 0 0 0,-2 0 0 0 0,-2 0 0 0 0,0 0 0 0 0,-2 0 0 0 0,1 0 0 0 0,-2 0 0 0 0,1 0 0 0 0,0 0 0 0 0,0 0 0 0 0,0 0 0 0 0,0 0 0 0 0,0 0 0 0 0,0 0 0 0 0,6 0 0 0 0,1 0 0 0 0,0 0 0 0 0,-2 0 0 0 0,-1 0 0 0 0,-1 0 0 0 0,-2 0 0 0 0,0 0 0 0 0,-1 0 0 0 0,0 0 0 0 0,0 0 0 0 0,-1 0 0 0 0,1 0 0 0 0,0 0 0 0 0,0 0 0 0 0,0 0 0 0 0,0 0 0 0 0,1 0 0 0 0,-1 0 0 0 0,0 0 0 0 0,0 0 0 0 0,0 0 0 0 0,0 0 0 0 0,0 0 0 0 0,1 0 0 0 0,-1 0 0 0 0,0 0 0 0 0,0 0 0 0 0,0 0 0 0 0,0 0 0 0 0,0 0 0 0 0,0 0 0 0 0,1 0 0 0 0,-1 0 0 0 0,21 0 0 0 0,7 0 0 0 0,5 0 0 0 0,-5 0 0 0 0,-5 0 0 0 0,-3 0 0 0 0,-4 0 0 0 0,-5 0 0 0 0,-4 0 0 0 0,-3 0 0 0 0,-3 0 0 0 0,-1 0 0 0 0,0 0 0 0 0,-1 0 0 0 0,0 0 0 0 0,0 0 0 0 0,1 0 0 0 0,0 0 0 0 0,0 0 0 0 0,0 0 0 0 0,0 0 0 0 0,5 0 0 0 0,3 0 0 0 0,-1 0 0 0 0,-2 0 0 0 0,-1 0 0 0 0,-1 0 0 0 0,-2 0 0 0 0,0 0 0 0 0,-1 0 0 0 0,0 0 0 0 0,0 0 0 0 0,5 0 0 0 0,2 0 0 0 0,5 0 0 0 0,0 0 0 0 0,-1 0 0 0 0,-3 0 0 0 0,-3 0 0 0 0,-2 0 0 0 0,-2 0 0 0 0,0 0 0 0 0,-1 0 0 0 0,-1 0 0 0 0,1 0 0 0 0,-1 0 0 0 0,1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0,6 0 0 0 0,1 0 0 0 0,0 0 0 0 0,-2 0 0 0 0,-1 0 0 0 0,-1 0 0 0 0,-2 0 0 0 0,0 0 0 0 0,-1 0 0 0 0,0 0 0 0 0,0 0 0 0 0,0 0 0 0 0,0 0 0 0 0,-1 0 0 0 0,1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0,5 0 0 0 0,8 0 0 0 0,1 0 0 0 0,-2 0 0 0 0,-3 0 0 0 0,3 0 0 0 0,-1 0 0 0 0,3 0 0 0 0,-1 0 0 0 0,-3 0 0 0 0,-2 0 0 0 0,-4 0 0 0 0,-1 0 0 0 0,-2 0 0 0 0,-1 0 0 0 0,0 0 0 0 0,-1 0 0 0 0,1 0 0 0 0,0 0 0 0 0,-1 0 0 0 0,1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0,6 0 0 0 0,1 0 0 0 0,0 0 0 0 0,-2 0 0 0 0,-1 0 0 0 0,-1 0 0 0 0,-2 0 0 0 0,0 0 0 0 0,-1 0 0 0 0,0 0 0 0 0,0 0 0 0 0,0 0 0 0 0,-1 0 0 0 0,1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0,6 0 0 0 0,1 0 0 0 0,0 0 0 0 0,-2 0 0 0 0,-1 0 0 0 0,-1 0 0 0 0,-2 0 0 0 0,0 0 0 0 0,-1 0 0 0 0,0 0 0 0 0,0 0 0 0 0,-1 0 0 0 0,1 0 0 0 0,0 0 0 0 0,0 0 0 0 0,0 0 0 0 0,0 0 0 0 0,1 0 0 0 0,-1 0 0 0 0,0 0 0 0 0,0 0 0 0 0,0 0 0 0 0,-5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18743 4384 16383 0 0,'5'0'0'0'0,"8"0"0"0"0,6 0 0 0 0,5 0 0 0 0,5 0 0 0 0,1 0 0 0 0,2 0 0 0 0,1 0 0 0 0,-1 0 0 0 0,0 0 0 0 0,0 0 0 0 0,0 0 0 0 0,-1 0 0 0 0,1 0 0 0 0,-1 0 0 0 0,0 0 0 0 0,0 0 0 0 0,0 0 0 0 0,0 0 0 0 0,0 0 0 0 0,6 0 0 0 0,1 0 0 0 0,0 0 0 0 0,-2 0 0 0 0,-1 0 0 0 0,-1 0 0 0 0,-2 0 0 0 0,0 0 0 0 0,-1 0 0 0 0,0 0 0 0 0,0 0 0 0 0,-1 0 0 0 0,1 0 0 0 0,0 0 0 0 0,0 0 0 0 0,-5 0 0 0 0,-2 0 0 0 0,1 0 0 0 0,0 0 0 0 0,3 0 0 0 0,0 0 0 0 0,2 0 0 0 0,1 0 0 0 0,0 0 0 0 0,0 0 0 0 0,1 0 0 0 0,-1 0 0 0 0,0 0 0 0 0,1 0 0 0 0,-1 0 0 0 0,0 0 0 0 0,0 0 0 0 0,0 0 0 0 0,1 0 0 0 0,-1 0 0 0 0,0 0 0 0 0,5 0 0 0 0,2 0 0 0 0,0 0 0 0 0,-1 0 0 0 0,-2 0 0 0 0,4 0 0 0 0,0 0 0 0 0,5 0 0 0 0,-1 0 0 0 0,-1 0 0 0 0,-4 0 0 0 0,-2 0 0 0 0,-2 0 0 0 0,-2 0 0 0 0,0 0 0 0 0,-2 0 0 0 0,6 0 0 0 0,2 0 0 0 0,-1 0 0 0 0,-1 0 0 0 0,-1 0 0 0 0,-1 0 0 0 0,-2 0 0 0 0,0 0 0 0 0,4 0 0 0 0,2 0 0 0 0,0 0 0 0 0,-2 0 0 0 0,-1 0 0 0 0,-2 0 0 0 0,-1 0 0 0 0,0 0 0 0 0,4 0 0 0 0,2 0 0 0 0,0 0 0 0 0,-2 0 0 0 0,4 0 0 0 0,0 0 0 0 0,-1 0 0 0 0,-2 0 0 0 0,-2 0 0 0 0,4 0 0 0 0,0 0 0 0 0,-1 0 0 0 0,-1 0 0 0 0,-3 0 0 0 0,-1 0 0 0 0,-1 0 0 0 0,0 0 0 0 0,-1 0 0 0 0,-1 0 0 0 0,1 0 0 0 0,0 0 0 0 0,0 0 0 0 0,0 0 0 0 0,0 0 0 0 0,0 0 0 0 0,0 0 0 0 0,0 0 0 0 0,0 0 0 0 0,-5 0 0 0 0,4 0 0 0 0,1 0 0 0 0,2 0 0 0 0,-1 0 0 0 0,1 0 0 0 0,-1 0 0 0 0,0 0 0 0 0,0 0 0 0 0,-1 0 0 0 0,0 0 0 0 0,0 0 0 0 0,0 0 0 0 0,6 0 0 0 0,1 0 0 0 0,5 0 0 0 0,6 0 0 0 0,-1 0 0 0 0,3 0 0 0 0,-2 0 0 0 0,1 0 0 0 0,2 0 0 0 0,4 0 0 0 0,-3 0 0 0 0,-5 0 0 0 0,0 0 0 0 0,2 0 0 0 0,-2 0 0 0 0,-4 0 0 0 0,-4 0 0 0 0,-3 0 0 0 0,-3 0 0 0 0,-2 0 0 0 0,-2 0 0 0 0,1 0 0 0 0,-1 0 0 0 0,6 0 0 0 0,7 0 0 0 0,1 0 0 0 0,-1 0 0 0 0,-3 0 0 0 0,-2 0 0 0 0,-3 0 0 0 0,-2 0 0 0 0,4 0 0 0 0,0 0 0 0 0,1 0 0 0 0,3 0 0 0 0,6 0 0 0 0,0 0 0 0 0,-3 0 0 0 0,-3 0 0 0 0,-4 0 0 0 0,-2 0 0 0 0,-3 0 0 0 0,5 0 0 0 0,1 0 0 0 0,4 0 0 0 0,1 0 0 0 0,-2 0 0 0 0,-2 0 0 0 0,-3 0 0 0 0,-3 0 0 0 0,5 0 0 0 0,16 0 0 0 0,5 0 0 0 0,-3 0 0 0 0,-5 0 0 0 0,-6 0 0 0 0,-6 0 0 0 0,-4 0 0 0 0,3 0 0 0 0,0 0 0 0 0,-1 0 0 0 0,-2 0 0 0 0,-1 0 0 0 0,-1 0 0 0 0,4 0 0 0 0,1 0 0 0 0,0 0 0 0 0,3 0 0 0 0,1 0 0 0 0,-2 0 0 0 0,-3 0 0 0 0,-1 0 0 0 0,-3 0 0 0 0,-1 0 0 0 0,0 0 0 0 0,-1 0 0 0 0,-1 0 0 0 0,6 0 0 0 0,2 0 0 0 0,0 0 0 0 0,-2 0 0 0 0,-1 0 0 0 0,-2 0 0 0 0,0 0 0 0 0,-2 0 0 0 0,0 0 0 0 0,0 0 0 0 0,0 0 0 0 0,0 0 0 0 0,0 0 0 0 0,0 0 0 0 0,0 0 0 0 0,0 0 0 0 0,0 0 0 0 0,0 0 0 0 0,0 0 0 0 0,1 0 0 0 0,-1 0 0 0 0,0 0 0 0 0,0 0 0 0 0,5 0 0 0 0,3 0 0 0 0,4 0 0 0 0,0 0 0 0 0,-1 0 0 0 0,2 0 0 0 0,-1 0 0 0 0,-2 0 0 0 0,-3 0 0 0 0,-3 0 0 0 0,-2 0 0 0 0,-1 0 0 0 0,-1 0 0 0 0,0 0 0 0 0,0 0 0 0 0,-1 0 0 0 0,1 0 0 0 0,0 0 0 0 0,0 0 0 0 0,0 0 0 0 0,0 0 0 0 0,0 0 0 0 0,0 0 0 0 0,0 0 0 0 0,0 0 0 0 0,1 0 0 0 0,-1 0 0 0 0,0 0 0 0 0,0 0 0 0 0,0 0 0 0 0,0 0 0 0 0,0 0 0 0 0,1 0 0 0 0,4 0 0 0 0,2 0 0 0 0,5 0 0 0 0,1 0 0 0 0,-3 0 0 0 0,-2 0 0 0 0,-2 0 0 0 0,-3 0 0 0 0,-2 0 0 0 0,0 0 0 0 0,-2 0 0 0 0,1 0 0 0 0,0 0 0 0 0,-1 0 0 0 0,1 0 0 0 0,0 0 0 0 0,0 0 0 0 0,0 0 0 0 0,0 0 0 0 0,0 0 0 0 0,6 0 0 0 0,1 0 0 0 0,0 0 0 0 0,-2 0 0 0 0,-1 0 0 0 0,-1 0 0 0 0,-2 0 0 0 0,0 0 0 0 0,-1 0 0 0 0,0 0 0 0 0,0 0 0 0 0,0 0 0 0 0,-1 0 0 0 0,1 0 0 0 0,0 0 0 0 0,0 0 0 0 0,1 0 0 0 0,-1 0 0 0 0,0 0 0 0 0,5 0 0 0 0,2 0 0 0 0,0 0 0 0 0,-1 0 0 0 0,-2 0 0 0 0,-2 0 0 0 0,0 0 0 0 0,4 0 0 0 0,1 0 0 0 0,5 0 0 0 0,0 0 0 0 0,-2 0 0 0 0,-2 0 0 0 0,-3 0 0 0 0,-2 0 0 0 0,-2 0 0 0 0,0 0 0 0 0,4 0 0 0 0,2 0 0 0 0,-1 0 0 0 0,-1 0 0 0 0,-1 0 0 0 0,-2 0 0 0 0,-1 0 0 0 0,5 0 0 0 0,1 0 0 0 0,0 0 0 0 0,-2 0 0 0 0,-1 0 0 0 0,-2 0 0 0 0,-1 0 0 0 0,0 0 0 0 0,-1 0 0 0 0,0 0 0 0 0,0 0 0 0 0,0 0 0 0 0,-1 0 0 0 0,1 0 0 0 0,0 0 0 0 0,6 0 0 0 0,1 0 0 0 0,5 0 0 0 0,6 0 0 0 0,0 0 0 0 0,-4 0 0 0 0,-3 0 0 0 0,-4 0 0 0 0,-3 0 0 0 0,-3 0 0 0 0,0 0 0 0 0,4 0 0 0 0,1 0 0 0 0,0 0 0 0 0,-1 0 0 0 0,-1 0 0 0 0,-2 0 0 0 0,-1 0 0 0 0,0 0 0 0 0,-1 0 0 0 0,0 0 0 0 0,0 0 0 0 0,-1 0 0 0 0,1 0 0 0 0,6 0 0 0 0,1 0 0 0 0,5 0 0 0 0,0 0 0 0 0,-1 0 0 0 0,-3 0 0 0 0,-3 0 0 0 0,-2 0 0 0 0,-1 0 0 0 0,-2 0 0 0 0,0 0 0 0 0,0 0 0 0 0,-1 0 0 0 0,1 0 0 0 0,0 0 0 0 0,-1 0 0 0 0,1 0 0 0 0,1 0 0 0 0,-1 0 0 0 0,0 0 0 0 0,5 0 0 0 0,2 0 0 0 0,6 0 0 0 0,-1 0 0 0 0,4 0 0 0 0,-1 0 0 0 0,-3 0 0 0 0,-4 0 0 0 0,-2 0 0 0 0,-3 0 0 0 0,-2 0 0 0 0,-1 0 0 0 0,-1 0 0 0 0,1 0 0 0 0,-1 0 0 0 0,1 0 0 0 0,-6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11873 6268 16383 0 0,'-7'0'0'0'0,"-9"0"0"0"0,-8 0 0 0 0,-6 0 0 0 0,-6 0 0 0 0,-3 0 0 0 0,-1 0 0 0 0,-1 0 0 0 0,0 0 0 0 0,-6 0 0 0 0,-2 0 0 0 0,0 0 0 0 0,3 0 0 0 0,2 0 0 0 0,-5 0 0 0 0,-1 0 0 0 0,-4 0 0 0 0,-1 0 0 0 0,3 0 0 0 0,3 0 0 0 0,4 0 0 0 0,2 0 0 0 0,3 0 0 0 0,0 0 0 0 0,1 0 0 0 0,8 0 0 0 0,1 0 0 0 0,0 0 0 0 0,-2 0 0 0 0,-2 0 0 0 0,4 0 0 0 0,2 0 0 0 0,4 0 0 0 0,7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6276 4384 16383 0 0,'5'0'0'0'0,"8"0"0"0"0,6 0 0 0 0,5 0 0 0 0,4 0 0 0 0,3 0 0 0 0,6 0 0 0 0,3 0 0 0 0,4 0 0 0 0,6 0 0 0 0,5 0 0 0 0,-2 0 0 0 0,-4 0 0 0 0,0 0 0 0 0,-4 0 0 0 0,-3 0 0 0 0,-4 0 0 0 0,-3 0 0 0 0,-2 0 0 0 0,-2 0 0 0 0,0 0 0 0 0,-1 0 0 0 0,1 0 0 0 0,-1 0 0 0 0,1 0 0 0 0,0 0 0 0 0,0 0 0 0 0,0 0 0 0 0,0 0 0 0 0,0 0 0 0 0,0 0 0 0 0,0 0 0 0 0,6 0 0 0 0,6 0 0 0 0,2 0 0 0 0,4 0 0 0 0,-2 0 0 0 0,-3 0 0 0 0,-4 0 0 0 0,-3 0 0 0 0,-3 0 0 0 0,-2 0 0 0 0,-1 0 0 0 0,5 0 0 0 0,2 0 0 0 0,4 0 0 0 0,1 0 0 0 0,-2 0 0 0 0,3 0 0 0 0,-1 0 0 0 0,-2 0 0 0 0,-3 0 0 0 0,-3 0 0 0 0,-2 0 0 0 0,-1 0 0 0 0,-1 0 0 0 0,0 0 0 0 0,5 0 0 0 0,2 0 0 0 0,-1 0 0 0 0,-1 0 0 0 0,-1 0 0 0 0,-1 0 0 0 0,-2 0 0 0 0,0 0 0 0 0,-1 0 0 0 0,0 0 0 0 0,-1 0 0 0 0,1 0 0 0 0,0 0 0 0 0,0 0 0 0 0,0 0 0 0 0,0 0 0 0 0,0 0 0 0 0,6 0 0 0 0,1 0 0 0 0,0 0 0 0 0,4 0 0 0 0,0 0 0 0 0,3 0 0 0 0,0 0 0 0 0,-3 0 0 0 0,3 0 0 0 0,-2 0 0 0 0,-3 0 0 0 0,-2 0 0 0 0,-3 0 0 0 0,-2 0 0 0 0,-2 0 0 0 0,0 0 0 0 0,0 0 0 0 0,0 0 0 0 0,-1 0 0 0 0,1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0,4 0 0 0 0,2 0 0 0 0,0 0 0 0 0,-2 0 0 0 0,-1 0 0 0 0,-1 0 0 0 0,-2 0 0 0 0,0 0 0 0 0,-1 0 0 0 0,0 0 0 0 0,0 0 0 0 0,0 0 0 0 0,0 0 0 0 0,0 0 0 0 0,0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0,5 0 0 0 0,3 0 0 0 0,-2 0 0 0 0,0 0 0 0 0,-2 0 0 0 0,-2 0 0 0 0,0 0 0 0 0,-2 0 0 0 0,1 0 0 0 0,-2 0 0 0 0,1 0 0 0 0,0 0 0 0 0,0 0 0 0 0,0 0 0 0 0,0 0 0 0 0,0 0 0 0 0,0 0 0 0 0,6 0 0 0 0,1 0 0 0 0,0 0 0 0 0,-2 0 0 0 0,-1 0 0 0 0,-1 0 0 0 0,-2 0 0 0 0,0 0 0 0 0,-1 0 0 0 0,0 0 0 0 0,0 0 0 0 0,-1 0 0 0 0,1 0 0 0 0,0 0 0 0 0,0 0 0 0 0,0 0 0 0 0,0 0 0 0 0,1 0 0 0 0,-1 0 0 0 0,0 0 0 0 0,0 0 0 0 0,0 0 0 0 0,0 0 0 0 0,0 0 0 0 0,1 0 0 0 0,-1 0 0 0 0,0 0 0 0 0,0 0 0 0 0,0 0 0 0 0,0 0 0 0 0,0 0 0 0 0,0 0 0 0 0,1 0 0 0 0,-1 0 0 0 0,21 0 0 0 0,7 0 0 0 0,5 0 0 0 0,-5 0 0 0 0,-5 0 0 0 0,-3 0 0 0 0,-4 0 0 0 0,-5 0 0 0 0,-4 0 0 0 0,-3 0 0 0 0,-3 0 0 0 0,-1 0 0 0 0,0 0 0 0 0,-1 0 0 0 0,0 0 0 0 0,0 0 0 0 0,1 0 0 0 0,0 0 0 0 0,0 0 0 0 0,0 0 0 0 0,0 0 0 0 0,5 0 0 0 0,3 0 0 0 0,-1 0 0 0 0,-2 0 0 0 0,-1 0 0 0 0,-1 0 0 0 0,-2 0 0 0 0,0 0 0 0 0,-1 0 0 0 0,0 0 0 0 0,0 0 0 0 0,5 0 0 0 0,2 0 0 0 0,5 0 0 0 0,0 0 0 0 0,-1 0 0 0 0,-3 0 0 0 0,-3 0 0 0 0,-2 0 0 0 0,-2 0 0 0 0,0 0 0 0 0,-1 0 0 0 0,-1 0 0 0 0,1 0 0 0 0,-1 0 0 0 0,1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0,6 0 0 0 0,1 0 0 0 0,0 0 0 0 0,-2 0 0 0 0,-1 0 0 0 0,-1 0 0 0 0,-2 0 0 0 0,0 0 0 0 0,-1 0 0 0 0,0 0 0 0 0,0 0 0 0 0,0 0 0 0 0,0 0 0 0 0,-1 0 0 0 0,1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0,5 0 0 0 0,8 0 0 0 0,1 0 0 0 0,-2 0 0 0 0,-3 0 0 0 0,3 0 0 0 0,-1 0 0 0 0,3 0 0 0 0,-1 0 0 0 0,-3 0 0 0 0,-2 0 0 0 0,-4 0 0 0 0,-1 0 0 0 0,-2 0 0 0 0,-1 0 0 0 0,0 0 0 0 0,-1 0 0 0 0,1 0 0 0 0,0 0 0 0 0,-1 0 0 0 0,1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0,6 0 0 0 0,1 0 0 0 0,0 0 0 0 0,-2 0 0 0 0,-1 0 0 0 0,-1 0 0 0 0,-2 0 0 0 0,0 0 0 0 0,-1 0 0 0 0,0 0 0 0 0,0 0 0 0 0,0 0 0 0 0,-1 0 0 0 0,1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0,6 0 0 0 0,1 0 0 0 0,0 0 0 0 0,-2 0 0 0 0,-1 0 0 0 0,-1 0 0 0 0,-2 0 0 0 0,0 0 0 0 0,-1 0 0 0 0,0 0 0 0 0,0 0 0 0 0,-1 0 0 0 0,1 0 0 0 0,0 0 0 0 0,0 0 0 0 0,0 0 0 0 0,0 0 0 0 0,1 0 0 0 0,-1 0 0 0 0,0 0 0 0 0,0 0 0 0 0,0 0 0 0 0,-5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18743 4384 16383 0 0,'5'0'0'0'0,"8"0"0"0"0,6 0 0 0 0,5 0 0 0 0,5 0 0 0 0,1 0 0 0 0,2 0 0 0 0,1 0 0 0 0,-1 0 0 0 0,0 0 0 0 0,0 0 0 0 0,0 0 0 0 0,-1 0 0 0 0,1 0 0 0 0,-1 0 0 0 0,0 0 0 0 0,0 0 0 0 0,0 0 0 0 0,0 0 0 0 0,0 0 0 0 0,6 0 0 0 0,1 0 0 0 0,0 0 0 0 0,-2 0 0 0 0,-1 0 0 0 0,-1 0 0 0 0,-2 0 0 0 0,0 0 0 0 0,-1 0 0 0 0,0 0 0 0 0,0 0 0 0 0,-1 0 0 0 0,1 0 0 0 0,0 0 0 0 0,0 0 0 0 0,-5 0 0 0 0,-2 0 0 0 0,1 0 0 0 0,0 0 0 0 0,3 0 0 0 0,0 0 0 0 0,2 0 0 0 0,1 0 0 0 0,0 0 0 0 0,0 0 0 0 0,1 0 0 0 0,-1 0 0 0 0,0 0 0 0 0,1 0 0 0 0,-1 0 0 0 0,0 0 0 0 0,0 0 0 0 0,0 0 0 0 0,1 0 0 0 0,-1 0 0 0 0,0 0 0 0 0,5 0 0 0 0,2 0 0 0 0,0 0 0 0 0,-1 0 0 0 0,-2 0 0 0 0,4 0 0 0 0,0 0 0 0 0,5 0 0 0 0,-1 0 0 0 0,-1 0 0 0 0,-4 0 0 0 0,-2 0 0 0 0,-2 0 0 0 0,-2 0 0 0 0,0 0 0 0 0,-2 0 0 0 0,6 0 0 0 0,2 0 0 0 0,-1 0 0 0 0,-1 0 0 0 0,-1 0 0 0 0,-1 0 0 0 0,-2 0 0 0 0,0 0 0 0 0,4 0 0 0 0,2 0 0 0 0,0 0 0 0 0,-2 0 0 0 0,-1 0 0 0 0,-2 0 0 0 0,-1 0 0 0 0,0 0 0 0 0,4 0 0 0 0,2 0 0 0 0,0 0 0 0 0,-2 0 0 0 0,4 0 0 0 0,0 0 0 0 0,-1 0 0 0 0,-2 0 0 0 0,-2 0 0 0 0,4 0 0 0 0,0 0 0 0 0,-1 0 0 0 0,-1 0 0 0 0,-3 0 0 0 0,-1 0 0 0 0,-1 0 0 0 0,0 0 0 0 0,-1 0 0 0 0,-1 0 0 0 0,1 0 0 0 0,0 0 0 0 0,0 0 0 0 0,0 0 0 0 0,0 0 0 0 0,0 0 0 0 0,0 0 0 0 0,0 0 0 0 0,0 0 0 0 0,-5 0 0 0 0,4 0 0 0 0,1 0 0 0 0,2 0 0 0 0,-1 0 0 0 0,1 0 0 0 0,-1 0 0 0 0,0 0 0 0 0,0 0 0 0 0,-1 0 0 0 0,0 0 0 0 0,0 0 0 0 0,0 0 0 0 0,6 0 0 0 0,1 0 0 0 0,5 0 0 0 0,6 0 0 0 0,-1 0 0 0 0,3 0 0 0 0,-2 0 0 0 0,1 0 0 0 0,2 0 0 0 0,4 0 0 0 0,-3 0 0 0 0,-5 0 0 0 0,0 0 0 0 0,2 0 0 0 0,-2 0 0 0 0,-4 0 0 0 0,-4 0 0 0 0,-3 0 0 0 0,-3 0 0 0 0,-2 0 0 0 0,-2 0 0 0 0,1 0 0 0 0,-1 0 0 0 0,6 0 0 0 0,7 0 0 0 0,1 0 0 0 0,-1 0 0 0 0,-3 0 0 0 0,-2 0 0 0 0,-3 0 0 0 0,-2 0 0 0 0,4 0 0 0 0,0 0 0 0 0,1 0 0 0 0,3 0 0 0 0,6 0 0 0 0,0 0 0 0 0,-3 0 0 0 0,-3 0 0 0 0,-4 0 0 0 0,-2 0 0 0 0,-3 0 0 0 0,5 0 0 0 0,1 0 0 0 0,4 0 0 0 0,1 0 0 0 0,-2 0 0 0 0,-2 0 0 0 0,-3 0 0 0 0,-3 0 0 0 0,5 0 0 0 0,16 0 0 0 0,5 0 0 0 0,-3 0 0 0 0,-5 0 0 0 0,-6 0 0 0 0,-6 0 0 0 0,-4 0 0 0 0,3 0 0 0 0,0 0 0 0 0,-1 0 0 0 0,-2 0 0 0 0,-1 0 0 0 0,-1 0 0 0 0,4 0 0 0 0,1 0 0 0 0,0 0 0 0 0,3 0 0 0 0,1 0 0 0 0,-2 0 0 0 0,-3 0 0 0 0,-1 0 0 0 0,-3 0 0 0 0,-1 0 0 0 0,0 0 0 0 0,-1 0 0 0 0,-1 0 0 0 0,6 0 0 0 0,2 0 0 0 0,0 0 0 0 0,-2 0 0 0 0,-1 0 0 0 0,-2 0 0 0 0,0 0 0 0 0,-2 0 0 0 0,0 0 0 0 0,0 0 0 0 0,0 0 0 0 0,0 0 0 0 0,0 0 0 0 0,0 0 0 0 0,0 0 0 0 0,0 0 0 0 0,0 0 0 0 0,0 0 0 0 0,0 0 0 0 0,1 0 0 0 0,-1 0 0 0 0,0 0 0 0 0,0 0 0 0 0,5 0 0 0 0,3 0 0 0 0,4 0 0 0 0,0 0 0 0 0,-1 0 0 0 0,2 0 0 0 0,-1 0 0 0 0,-2 0 0 0 0,-3 0 0 0 0,-3 0 0 0 0,-2 0 0 0 0,-1 0 0 0 0,-1 0 0 0 0,0 0 0 0 0,0 0 0 0 0,-1 0 0 0 0,1 0 0 0 0,0 0 0 0 0,0 0 0 0 0,0 0 0 0 0,0 0 0 0 0,0 0 0 0 0,0 0 0 0 0,0 0 0 0 0,0 0 0 0 0,1 0 0 0 0,-1 0 0 0 0,0 0 0 0 0,0 0 0 0 0,0 0 0 0 0,0 0 0 0 0,0 0 0 0 0,1 0 0 0 0,4 0 0 0 0,2 0 0 0 0,5 0 0 0 0,1 0 0 0 0,-3 0 0 0 0,-2 0 0 0 0,-2 0 0 0 0,-3 0 0 0 0,-2 0 0 0 0,0 0 0 0 0,-2 0 0 0 0,1 0 0 0 0,0 0 0 0 0,-1 0 0 0 0,1 0 0 0 0,0 0 0 0 0,0 0 0 0 0,0 0 0 0 0,0 0 0 0 0,0 0 0 0 0,6 0 0 0 0,1 0 0 0 0,0 0 0 0 0,-2 0 0 0 0,-1 0 0 0 0,-1 0 0 0 0,-2 0 0 0 0,0 0 0 0 0,-1 0 0 0 0,0 0 0 0 0,0 0 0 0 0,0 0 0 0 0,-1 0 0 0 0,1 0 0 0 0,0 0 0 0 0,0 0 0 0 0,1 0 0 0 0,-1 0 0 0 0,0 0 0 0 0,5 0 0 0 0,2 0 0 0 0,0 0 0 0 0,-1 0 0 0 0,-2 0 0 0 0,-2 0 0 0 0,0 0 0 0 0,4 0 0 0 0,1 0 0 0 0,5 0 0 0 0,0 0 0 0 0,-2 0 0 0 0,-2 0 0 0 0,-3 0 0 0 0,-2 0 0 0 0,-2 0 0 0 0,0 0 0 0 0,4 0 0 0 0,2 0 0 0 0,-1 0 0 0 0,-1 0 0 0 0,-1 0 0 0 0,-2 0 0 0 0,-1 0 0 0 0,5 0 0 0 0,1 0 0 0 0,0 0 0 0 0,-2 0 0 0 0,-1 0 0 0 0,-2 0 0 0 0,-1 0 0 0 0,0 0 0 0 0,-1 0 0 0 0,0 0 0 0 0,0 0 0 0 0,0 0 0 0 0,-1 0 0 0 0,1 0 0 0 0,0 0 0 0 0,6 0 0 0 0,1 0 0 0 0,5 0 0 0 0,6 0 0 0 0,0 0 0 0 0,-4 0 0 0 0,-3 0 0 0 0,-4 0 0 0 0,-3 0 0 0 0,-3 0 0 0 0,0 0 0 0 0,4 0 0 0 0,1 0 0 0 0,0 0 0 0 0,-1 0 0 0 0,-1 0 0 0 0,-2 0 0 0 0,-1 0 0 0 0,0 0 0 0 0,-1 0 0 0 0,0 0 0 0 0,0 0 0 0 0,-1 0 0 0 0,1 0 0 0 0,6 0 0 0 0,1 0 0 0 0,5 0 0 0 0,0 0 0 0 0,-1 0 0 0 0,-3 0 0 0 0,-3 0 0 0 0,-2 0 0 0 0,-1 0 0 0 0,-2 0 0 0 0,0 0 0 0 0,0 0 0 0 0,-1 0 0 0 0,1 0 0 0 0,0 0 0 0 0,-1 0 0 0 0,1 0 0 0 0,1 0 0 0 0,-1 0 0 0 0,0 0 0 0 0,5 0 0 0 0,2 0 0 0 0,6 0 0 0 0,-1 0 0 0 0,4 0 0 0 0,-1 0 0 0 0,-3 0 0 0 0,-4 0 0 0 0,-2 0 0 0 0,-3 0 0 0 0,-2 0 0 0 0,-1 0 0 0 0,-1 0 0 0 0,1 0 0 0 0,-1 0 0 0 0,1 0 0 0 0,-6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14:16:04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6276 4384 16383 0 0,'5'0'0'0'0,"8"0"0"0"0,6 0 0 0 0,5 0 0 0 0,4 0 0 0 0,3 0 0 0 0,6 0 0 0 0,3 0 0 0 0,4 0 0 0 0,6 0 0 0 0,5 0 0 0 0,-2 0 0 0 0,-4 0 0 0 0,0 0 0 0 0,-4 0 0 0 0,-3 0 0 0 0,-4 0 0 0 0,-3 0 0 0 0,-2 0 0 0 0,-2 0 0 0 0,0 0 0 0 0,-1 0 0 0 0,1 0 0 0 0,-1 0 0 0 0,1 0 0 0 0,0 0 0 0 0,0 0 0 0 0,0 0 0 0 0,0 0 0 0 0,0 0 0 0 0,0 0 0 0 0,0 0 0 0 0,6 0 0 0 0,6 0 0 0 0,2 0 0 0 0,4 0 0 0 0,-2 0 0 0 0,-3 0 0 0 0,-4 0 0 0 0,-3 0 0 0 0,-3 0 0 0 0,-2 0 0 0 0,-1 0 0 0 0,5 0 0 0 0,2 0 0 0 0,4 0 0 0 0,1 0 0 0 0,-2 0 0 0 0,3 0 0 0 0,-1 0 0 0 0,-2 0 0 0 0,-3 0 0 0 0,-3 0 0 0 0,-2 0 0 0 0,-1 0 0 0 0,-1 0 0 0 0,0 0 0 0 0,5 0 0 0 0,2 0 0 0 0,-1 0 0 0 0,-1 0 0 0 0,-1 0 0 0 0,-1 0 0 0 0,-2 0 0 0 0,0 0 0 0 0,-1 0 0 0 0,0 0 0 0 0,-1 0 0 0 0,1 0 0 0 0,0 0 0 0 0,0 0 0 0 0,0 0 0 0 0,0 0 0 0 0,0 0 0 0 0,6 0 0 0 0,1 0 0 0 0,0 0 0 0 0,4 0 0 0 0,0 0 0 0 0,3 0 0 0 0,0 0 0 0 0,-3 0 0 0 0,3 0 0 0 0,-2 0 0 0 0,-3 0 0 0 0,-2 0 0 0 0,-3 0 0 0 0,-2 0 0 0 0,-2 0 0 0 0,0 0 0 0 0,0 0 0 0 0,0 0 0 0 0,-1 0 0 0 0,1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0,4 0 0 0 0,2 0 0 0 0,0 0 0 0 0,-2 0 0 0 0,-1 0 0 0 0,-1 0 0 0 0,-2 0 0 0 0,0 0 0 0 0,-1 0 0 0 0,0 0 0 0 0,0 0 0 0 0,0 0 0 0 0,0 0 0 0 0,0 0 0 0 0,0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0,5 0 0 0 0,3 0 0 0 0,-2 0 0 0 0,0 0 0 0 0,-2 0 0 0 0,-2 0 0 0 0,0 0 0 0 0,-2 0 0 0 0,1 0 0 0 0,-2 0 0 0 0,1 0 0 0 0,0 0 0 0 0,0 0 0 0 0,0 0 0 0 0,0 0 0 0 0,0 0 0 0 0,0 0 0 0 0,6 0 0 0 0,1 0 0 0 0,0 0 0 0 0,-2 0 0 0 0,-1 0 0 0 0,-1 0 0 0 0,-2 0 0 0 0,0 0 0 0 0,-1 0 0 0 0,0 0 0 0 0,0 0 0 0 0,-1 0 0 0 0,1 0 0 0 0,0 0 0 0 0,0 0 0 0 0,0 0 0 0 0,0 0 0 0 0,1 0 0 0 0,-1 0 0 0 0,0 0 0 0 0,0 0 0 0 0,0 0 0 0 0,0 0 0 0 0,0 0 0 0 0,1 0 0 0 0,-1 0 0 0 0,0 0 0 0 0,0 0 0 0 0,0 0 0 0 0,0 0 0 0 0,0 0 0 0 0,0 0 0 0 0,1 0 0 0 0,-1 0 0 0 0,21 0 0 0 0,7 0 0 0 0,5 0 0 0 0,-5 0 0 0 0,-5 0 0 0 0,-3 0 0 0 0,-4 0 0 0 0,-5 0 0 0 0,-4 0 0 0 0,-3 0 0 0 0,-3 0 0 0 0,-1 0 0 0 0,0 0 0 0 0,-1 0 0 0 0,0 0 0 0 0,0 0 0 0 0,1 0 0 0 0,0 0 0 0 0,0 0 0 0 0,0 0 0 0 0,0 0 0 0 0,5 0 0 0 0,3 0 0 0 0,-1 0 0 0 0,-2 0 0 0 0,-1 0 0 0 0,-1 0 0 0 0,-2 0 0 0 0,0 0 0 0 0,-1 0 0 0 0,0 0 0 0 0,0 0 0 0 0,5 0 0 0 0,2 0 0 0 0,5 0 0 0 0,0 0 0 0 0,-1 0 0 0 0,-3 0 0 0 0,-3 0 0 0 0,-2 0 0 0 0,-2 0 0 0 0,0 0 0 0 0,-1 0 0 0 0,-1 0 0 0 0,1 0 0 0 0,-1 0 0 0 0,1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0,6 0 0 0 0,1 0 0 0 0,0 0 0 0 0,-2 0 0 0 0,-1 0 0 0 0,-1 0 0 0 0,-2 0 0 0 0,0 0 0 0 0,-1 0 0 0 0,0 0 0 0 0,0 0 0 0 0,0 0 0 0 0,0 0 0 0 0,-1 0 0 0 0,1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0,5 0 0 0 0,8 0 0 0 0,1 0 0 0 0,-2 0 0 0 0,-3 0 0 0 0,3 0 0 0 0,-1 0 0 0 0,3 0 0 0 0,-1 0 0 0 0,-3 0 0 0 0,-2 0 0 0 0,-4 0 0 0 0,-1 0 0 0 0,-2 0 0 0 0,-1 0 0 0 0,0 0 0 0 0,-1 0 0 0 0,1 0 0 0 0,0 0 0 0 0,-1 0 0 0 0,1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0,6 0 0 0 0,1 0 0 0 0,0 0 0 0 0,-2 0 0 0 0,-1 0 0 0 0,-1 0 0 0 0,-2 0 0 0 0,0 0 0 0 0,-1 0 0 0 0,0 0 0 0 0,0 0 0 0 0,0 0 0 0 0,-1 0 0 0 0,1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0,6 0 0 0 0,1 0 0 0 0,0 0 0 0 0,-2 0 0 0 0,-1 0 0 0 0,-1 0 0 0 0,-2 0 0 0 0,0 0 0 0 0,-1 0 0 0 0,0 0 0 0 0,0 0 0 0 0,-1 0 0 0 0,1 0 0 0 0,0 0 0 0 0,0 0 0 0 0,0 0 0 0 0,0 0 0 0 0,1 0 0 0 0,-1 0 0 0 0,0 0 0 0 0,0 0 0 0 0,0 0 0 0 0,-5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11873 6268 16383 0 0,'-7'0'0'0'0,"-9"0"0"0"0,-8 0 0 0 0,-6 0 0 0 0,-6 0 0 0 0,-3 0 0 0 0,-1 0 0 0 0,-1 0 0 0 0,0 0 0 0 0,-6 0 0 0 0,-2 0 0 0 0,0 0 0 0 0,3 0 0 0 0,2 0 0 0 0,-5 0 0 0 0,-1 0 0 0 0,-4 0 0 0 0,-1 0 0 0 0,3 0 0 0 0,3 0 0 0 0,4 0 0 0 0,2 0 0 0 0,3 0 0 0 0,0 0 0 0 0,1 0 0 0 0,8 0 0 0 0,1 0 0 0 0,0 0 0 0 0,-2 0 0 0 0,-2 0 0 0 0,4 0 0 0 0,2 0 0 0 0,4 0 0 0 0,7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6276 4384 16383 0 0,'5'0'0'0'0,"8"0"0"0"0,6 0 0 0 0,5 0 0 0 0,4 0 0 0 0,3 0 0 0 0,6 0 0 0 0,3 0 0 0 0,4 0 0 0 0,6 0 0 0 0,5 0 0 0 0,-2 0 0 0 0,-4 0 0 0 0,0 0 0 0 0,-4 0 0 0 0,-3 0 0 0 0,-4 0 0 0 0,-3 0 0 0 0,-2 0 0 0 0,-2 0 0 0 0,0 0 0 0 0,-1 0 0 0 0,1 0 0 0 0,-1 0 0 0 0,1 0 0 0 0,0 0 0 0 0,0 0 0 0 0,0 0 0 0 0,0 0 0 0 0,0 0 0 0 0,0 0 0 0 0,0 0 0 0 0,6 0 0 0 0,6 0 0 0 0,2 0 0 0 0,4 0 0 0 0,-2 0 0 0 0,-3 0 0 0 0,-4 0 0 0 0,-3 0 0 0 0,-3 0 0 0 0,-2 0 0 0 0,-1 0 0 0 0,5 0 0 0 0,2 0 0 0 0,4 0 0 0 0,1 0 0 0 0,-2 0 0 0 0,3 0 0 0 0,-1 0 0 0 0,-2 0 0 0 0,-3 0 0 0 0,-3 0 0 0 0,-2 0 0 0 0,-1 0 0 0 0,-1 0 0 0 0,0 0 0 0 0,5 0 0 0 0,2 0 0 0 0,-1 0 0 0 0,-1 0 0 0 0,-1 0 0 0 0,-1 0 0 0 0,-2 0 0 0 0,0 0 0 0 0,-1 0 0 0 0,0 0 0 0 0,-1 0 0 0 0,1 0 0 0 0,0 0 0 0 0,0 0 0 0 0,0 0 0 0 0,0 0 0 0 0,0 0 0 0 0,6 0 0 0 0,1 0 0 0 0,0 0 0 0 0,4 0 0 0 0,0 0 0 0 0,3 0 0 0 0,0 0 0 0 0,-3 0 0 0 0,3 0 0 0 0,-2 0 0 0 0,-3 0 0 0 0,-2 0 0 0 0,-3 0 0 0 0,-2 0 0 0 0,-2 0 0 0 0,0 0 0 0 0,0 0 0 0 0,0 0 0 0 0,-1 0 0 0 0,1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0,4 0 0 0 0,2 0 0 0 0,0 0 0 0 0,-2 0 0 0 0,-1 0 0 0 0,-1 0 0 0 0,-2 0 0 0 0,0 0 0 0 0,-1 0 0 0 0,0 0 0 0 0,0 0 0 0 0,0 0 0 0 0,0 0 0 0 0,0 0 0 0 0,0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0,5 0 0 0 0,3 0 0 0 0,-2 0 0 0 0,0 0 0 0 0,-2 0 0 0 0,-2 0 0 0 0,0 0 0 0 0,-2 0 0 0 0,1 0 0 0 0,-2 0 0 0 0,1 0 0 0 0,0 0 0 0 0,0 0 0 0 0,0 0 0 0 0,0 0 0 0 0,0 0 0 0 0,0 0 0 0 0,6 0 0 0 0,1 0 0 0 0,0 0 0 0 0,-2 0 0 0 0,-1 0 0 0 0,-1 0 0 0 0,-2 0 0 0 0,0 0 0 0 0,-1 0 0 0 0,0 0 0 0 0,0 0 0 0 0,-1 0 0 0 0,1 0 0 0 0,0 0 0 0 0,0 0 0 0 0,0 0 0 0 0,0 0 0 0 0,1 0 0 0 0,-1 0 0 0 0,0 0 0 0 0,0 0 0 0 0,0 0 0 0 0,0 0 0 0 0,0 0 0 0 0,1 0 0 0 0,-1 0 0 0 0,0 0 0 0 0,0 0 0 0 0,0 0 0 0 0,0 0 0 0 0,0 0 0 0 0,0 0 0 0 0,1 0 0 0 0,-1 0 0 0 0,21 0 0 0 0,7 0 0 0 0,5 0 0 0 0,-5 0 0 0 0,-5 0 0 0 0,-3 0 0 0 0,-4 0 0 0 0,-5 0 0 0 0,-4 0 0 0 0,-3 0 0 0 0,-3 0 0 0 0,-1 0 0 0 0,0 0 0 0 0,-1 0 0 0 0,0 0 0 0 0,0 0 0 0 0,1 0 0 0 0,0 0 0 0 0,0 0 0 0 0,0 0 0 0 0,0 0 0 0 0,5 0 0 0 0,3 0 0 0 0,-1 0 0 0 0,-2 0 0 0 0,-1 0 0 0 0,-1 0 0 0 0,-2 0 0 0 0,0 0 0 0 0,-1 0 0 0 0,0 0 0 0 0,0 0 0 0 0,5 0 0 0 0,2 0 0 0 0,5 0 0 0 0,0 0 0 0 0,-1 0 0 0 0,-3 0 0 0 0,-3 0 0 0 0,-2 0 0 0 0,-2 0 0 0 0,0 0 0 0 0,-1 0 0 0 0,-1 0 0 0 0,1 0 0 0 0,-1 0 0 0 0,1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0,6 0 0 0 0,1 0 0 0 0,0 0 0 0 0,-2 0 0 0 0,-1 0 0 0 0,-1 0 0 0 0,-2 0 0 0 0,0 0 0 0 0,-1 0 0 0 0,0 0 0 0 0,0 0 0 0 0,0 0 0 0 0,0 0 0 0 0,-1 0 0 0 0,1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0,5 0 0 0 0,8 0 0 0 0,1 0 0 0 0,-2 0 0 0 0,-3 0 0 0 0,3 0 0 0 0,-1 0 0 0 0,3 0 0 0 0,-1 0 0 0 0,-3 0 0 0 0,-2 0 0 0 0,-4 0 0 0 0,-1 0 0 0 0,-2 0 0 0 0,-1 0 0 0 0,0 0 0 0 0,-1 0 0 0 0,1 0 0 0 0,0 0 0 0 0,-1 0 0 0 0,1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0,6 0 0 0 0,1 0 0 0 0,0 0 0 0 0,-2 0 0 0 0,-1 0 0 0 0,-1 0 0 0 0,-2 0 0 0 0,0 0 0 0 0,-1 0 0 0 0,0 0 0 0 0,0 0 0 0 0,0 0 0 0 0,-1 0 0 0 0,1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0,6 0 0 0 0,1 0 0 0 0,0 0 0 0 0,-2 0 0 0 0,-1 0 0 0 0,-1 0 0 0 0,-2 0 0 0 0,0 0 0 0 0,-1 0 0 0 0,0 0 0 0 0,0 0 0 0 0,-1 0 0 0 0,1 0 0 0 0,0 0 0 0 0,0 0 0 0 0,0 0 0 0 0,0 0 0 0 0,1 0 0 0 0,-1 0 0 0 0,0 0 0 0 0,0 0 0 0 0,0 0 0 0 0,-5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18743 4384 16383 0 0,'5'0'0'0'0,"8"0"0"0"0,6 0 0 0 0,5 0 0 0 0,5 0 0 0 0,1 0 0 0 0,2 0 0 0 0,1 0 0 0 0,-1 0 0 0 0,0 0 0 0 0,0 0 0 0 0,0 0 0 0 0,-1 0 0 0 0,1 0 0 0 0,-1 0 0 0 0,0 0 0 0 0,0 0 0 0 0,0 0 0 0 0,0 0 0 0 0,0 0 0 0 0,6 0 0 0 0,1 0 0 0 0,0 0 0 0 0,-2 0 0 0 0,-1 0 0 0 0,-1 0 0 0 0,-2 0 0 0 0,0 0 0 0 0,-1 0 0 0 0,0 0 0 0 0,0 0 0 0 0,-1 0 0 0 0,1 0 0 0 0,0 0 0 0 0,0 0 0 0 0,-5 0 0 0 0,-2 0 0 0 0,1 0 0 0 0,0 0 0 0 0,3 0 0 0 0,0 0 0 0 0,2 0 0 0 0,1 0 0 0 0,0 0 0 0 0,0 0 0 0 0,1 0 0 0 0,-1 0 0 0 0,0 0 0 0 0,1 0 0 0 0,-1 0 0 0 0,0 0 0 0 0,0 0 0 0 0,0 0 0 0 0,1 0 0 0 0,-1 0 0 0 0,0 0 0 0 0,5 0 0 0 0,2 0 0 0 0,0 0 0 0 0,-1 0 0 0 0,-2 0 0 0 0,4 0 0 0 0,0 0 0 0 0,5 0 0 0 0,-1 0 0 0 0,-1 0 0 0 0,-4 0 0 0 0,-2 0 0 0 0,-2 0 0 0 0,-2 0 0 0 0,0 0 0 0 0,-2 0 0 0 0,6 0 0 0 0,2 0 0 0 0,-1 0 0 0 0,-1 0 0 0 0,-1 0 0 0 0,-1 0 0 0 0,-2 0 0 0 0,0 0 0 0 0,4 0 0 0 0,2 0 0 0 0,0 0 0 0 0,-2 0 0 0 0,-1 0 0 0 0,-2 0 0 0 0,-1 0 0 0 0,0 0 0 0 0,4 0 0 0 0,2 0 0 0 0,0 0 0 0 0,-2 0 0 0 0,4 0 0 0 0,0 0 0 0 0,-1 0 0 0 0,-2 0 0 0 0,-2 0 0 0 0,4 0 0 0 0,0 0 0 0 0,-1 0 0 0 0,-1 0 0 0 0,-3 0 0 0 0,-1 0 0 0 0,-1 0 0 0 0,0 0 0 0 0,-1 0 0 0 0,-1 0 0 0 0,1 0 0 0 0,0 0 0 0 0,0 0 0 0 0,0 0 0 0 0,0 0 0 0 0,0 0 0 0 0,0 0 0 0 0,0 0 0 0 0,0 0 0 0 0,-5 0 0 0 0,4 0 0 0 0,1 0 0 0 0,2 0 0 0 0,-1 0 0 0 0,1 0 0 0 0,-1 0 0 0 0,0 0 0 0 0,0 0 0 0 0,-1 0 0 0 0,0 0 0 0 0,0 0 0 0 0,0 0 0 0 0,6 0 0 0 0,1 0 0 0 0,5 0 0 0 0,6 0 0 0 0,-1 0 0 0 0,3 0 0 0 0,-2 0 0 0 0,1 0 0 0 0,2 0 0 0 0,4 0 0 0 0,-3 0 0 0 0,-5 0 0 0 0,0 0 0 0 0,2 0 0 0 0,-2 0 0 0 0,-4 0 0 0 0,-4 0 0 0 0,-3 0 0 0 0,-3 0 0 0 0,-2 0 0 0 0,-2 0 0 0 0,1 0 0 0 0,-1 0 0 0 0,6 0 0 0 0,7 0 0 0 0,1 0 0 0 0,-1 0 0 0 0,-3 0 0 0 0,-2 0 0 0 0,-3 0 0 0 0,-2 0 0 0 0,4 0 0 0 0,0 0 0 0 0,1 0 0 0 0,3 0 0 0 0,6 0 0 0 0,0 0 0 0 0,-3 0 0 0 0,-3 0 0 0 0,-4 0 0 0 0,-2 0 0 0 0,-3 0 0 0 0,5 0 0 0 0,1 0 0 0 0,4 0 0 0 0,1 0 0 0 0,-2 0 0 0 0,-2 0 0 0 0,-3 0 0 0 0,-3 0 0 0 0,5 0 0 0 0,16 0 0 0 0,5 0 0 0 0,-3 0 0 0 0,-5 0 0 0 0,-6 0 0 0 0,-6 0 0 0 0,-4 0 0 0 0,3 0 0 0 0,0 0 0 0 0,-1 0 0 0 0,-2 0 0 0 0,-1 0 0 0 0,-1 0 0 0 0,4 0 0 0 0,1 0 0 0 0,0 0 0 0 0,3 0 0 0 0,1 0 0 0 0,-2 0 0 0 0,-3 0 0 0 0,-1 0 0 0 0,-3 0 0 0 0,-1 0 0 0 0,0 0 0 0 0,-1 0 0 0 0,-1 0 0 0 0,6 0 0 0 0,2 0 0 0 0,0 0 0 0 0,-2 0 0 0 0,-1 0 0 0 0,-2 0 0 0 0,0 0 0 0 0,-2 0 0 0 0,0 0 0 0 0,0 0 0 0 0,0 0 0 0 0,0 0 0 0 0,0 0 0 0 0,0 0 0 0 0,0 0 0 0 0,0 0 0 0 0,0 0 0 0 0,0 0 0 0 0,0 0 0 0 0,1 0 0 0 0,-1 0 0 0 0,0 0 0 0 0,0 0 0 0 0,5 0 0 0 0,3 0 0 0 0,4 0 0 0 0,0 0 0 0 0,-1 0 0 0 0,2 0 0 0 0,-1 0 0 0 0,-2 0 0 0 0,-3 0 0 0 0,-3 0 0 0 0,-2 0 0 0 0,-1 0 0 0 0,-1 0 0 0 0,0 0 0 0 0,0 0 0 0 0,-1 0 0 0 0,1 0 0 0 0,0 0 0 0 0,0 0 0 0 0,0 0 0 0 0,0 0 0 0 0,0 0 0 0 0,0 0 0 0 0,0 0 0 0 0,0 0 0 0 0,1 0 0 0 0,-1 0 0 0 0,0 0 0 0 0,0 0 0 0 0,0 0 0 0 0,0 0 0 0 0,0 0 0 0 0,1 0 0 0 0,4 0 0 0 0,2 0 0 0 0,5 0 0 0 0,1 0 0 0 0,-3 0 0 0 0,-2 0 0 0 0,-2 0 0 0 0,-3 0 0 0 0,-2 0 0 0 0,0 0 0 0 0,-2 0 0 0 0,1 0 0 0 0,0 0 0 0 0,-1 0 0 0 0,1 0 0 0 0,0 0 0 0 0,0 0 0 0 0,0 0 0 0 0,0 0 0 0 0,0 0 0 0 0,6 0 0 0 0,1 0 0 0 0,0 0 0 0 0,-2 0 0 0 0,-1 0 0 0 0,-1 0 0 0 0,-2 0 0 0 0,0 0 0 0 0,-1 0 0 0 0,0 0 0 0 0,0 0 0 0 0,0 0 0 0 0,-1 0 0 0 0,1 0 0 0 0,0 0 0 0 0,0 0 0 0 0,1 0 0 0 0,-1 0 0 0 0,0 0 0 0 0,5 0 0 0 0,2 0 0 0 0,0 0 0 0 0,-1 0 0 0 0,-2 0 0 0 0,-2 0 0 0 0,0 0 0 0 0,4 0 0 0 0,1 0 0 0 0,5 0 0 0 0,0 0 0 0 0,-2 0 0 0 0,-2 0 0 0 0,-3 0 0 0 0,-2 0 0 0 0,-2 0 0 0 0,0 0 0 0 0,4 0 0 0 0,2 0 0 0 0,-1 0 0 0 0,-1 0 0 0 0,-1 0 0 0 0,-2 0 0 0 0,-1 0 0 0 0,5 0 0 0 0,1 0 0 0 0,0 0 0 0 0,-2 0 0 0 0,-1 0 0 0 0,-2 0 0 0 0,-1 0 0 0 0,0 0 0 0 0,-1 0 0 0 0,0 0 0 0 0,0 0 0 0 0,0 0 0 0 0,-1 0 0 0 0,1 0 0 0 0,0 0 0 0 0,6 0 0 0 0,1 0 0 0 0,5 0 0 0 0,6 0 0 0 0,0 0 0 0 0,-4 0 0 0 0,-3 0 0 0 0,-4 0 0 0 0,-3 0 0 0 0,-3 0 0 0 0,0 0 0 0 0,4 0 0 0 0,1 0 0 0 0,0 0 0 0 0,-1 0 0 0 0,-1 0 0 0 0,-2 0 0 0 0,-1 0 0 0 0,0 0 0 0 0,-1 0 0 0 0,0 0 0 0 0,0 0 0 0 0,-1 0 0 0 0,1 0 0 0 0,6 0 0 0 0,1 0 0 0 0,5 0 0 0 0,0 0 0 0 0,-1 0 0 0 0,-3 0 0 0 0,-3 0 0 0 0,-2 0 0 0 0,-1 0 0 0 0,-2 0 0 0 0,0 0 0 0 0,0 0 0 0 0,-1 0 0 0 0,1 0 0 0 0,0 0 0 0 0,-1 0 0 0 0,1 0 0 0 0,1 0 0 0 0,-1 0 0 0 0,0 0 0 0 0,5 0 0 0 0,2 0 0 0 0,6 0 0 0 0,-1 0 0 0 0,4 0 0 0 0,-1 0 0 0 0,-3 0 0 0 0,-4 0 0 0 0,-2 0 0 0 0,-3 0 0 0 0,-2 0 0 0 0,-1 0 0 0 0,-1 0 0 0 0,1 0 0 0 0,-1 0 0 0 0,1 0 0 0 0,-6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11873 6268 16383 0 0,'-7'0'0'0'0,"-9"0"0"0"0,-8 0 0 0 0,-6 0 0 0 0,-6 0 0 0 0,-3 0 0 0 0,-1 0 0 0 0,-1 0 0 0 0,0 0 0 0 0,-6 0 0 0 0,-2 0 0 0 0,0 0 0 0 0,3 0 0 0 0,2 0 0 0 0,-5 0 0 0 0,-1 0 0 0 0,-4 0 0 0 0,-1 0 0 0 0,3 0 0 0 0,3 0 0 0 0,4 0 0 0 0,2 0 0 0 0,3 0 0 0 0,0 0 0 0 0,1 0 0 0 0,8 0 0 0 0,1 0 0 0 0,0 0 0 0 0,-2 0 0 0 0,-2 0 0 0 0,4 0 0 0 0,2 0 0 0 0,4 0 0 0 0,7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6276 4384 16383 0 0,'5'0'0'0'0,"8"0"0"0"0,6 0 0 0 0,5 0 0 0 0,4 0 0 0 0,3 0 0 0 0,6 0 0 0 0,3 0 0 0 0,4 0 0 0 0,6 0 0 0 0,5 0 0 0 0,-2 0 0 0 0,-4 0 0 0 0,0 0 0 0 0,-4 0 0 0 0,-3 0 0 0 0,-4 0 0 0 0,-3 0 0 0 0,-2 0 0 0 0,-2 0 0 0 0,0 0 0 0 0,-1 0 0 0 0,1 0 0 0 0,-1 0 0 0 0,1 0 0 0 0,0 0 0 0 0,0 0 0 0 0,0 0 0 0 0,0 0 0 0 0,0 0 0 0 0,0 0 0 0 0,0 0 0 0 0,6 0 0 0 0,6 0 0 0 0,2 0 0 0 0,4 0 0 0 0,-2 0 0 0 0,-3 0 0 0 0,-4 0 0 0 0,-3 0 0 0 0,-3 0 0 0 0,-2 0 0 0 0,-1 0 0 0 0,5 0 0 0 0,2 0 0 0 0,4 0 0 0 0,1 0 0 0 0,-2 0 0 0 0,3 0 0 0 0,-1 0 0 0 0,-2 0 0 0 0,-3 0 0 0 0,-3 0 0 0 0,-2 0 0 0 0,-1 0 0 0 0,-1 0 0 0 0,0 0 0 0 0,5 0 0 0 0,2 0 0 0 0,-1 0 0 0 0,-1 0 0 0 0,-1 0 0 0 0,-1 0 0 0 0,-2 0 0 0 0,0 0 0 0 0,-1 0 0 0 0,0 0 0 0 0,-1 0 0 0 0,1 0 0 0 0,0 0 0 0 0,0 0 0 0 0,0 0 0 0 0,0 0 0 0 0,0 0 0 0 0,6 0 0 0 0,1 0 0 0 0,0 0 0 0 0,4 0 0 0 0,0 0 0 0 0,3 0 0 0 0,0 0 0 0 0,-3 0 0 0 0,3 0 0 0 0,-2 0 0 0 0,-3 0 0 0 0,-2 0 0 0 0,-3 0 0 0 0,-2 0 0 0 0,-2 0 0 0 0,0 0 0 0 0,0 0 0 0 0,0 0 0 0 0,-1 0 0 0 0,1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0,4 0 0 0 0,2 0 0 0 0,0 0 0 0 0,-2 0 0 0 0,-1 0 0 0 0,-1 0 0 0 0,-2 0 0 0 0,0 0 0 0 0,-1 0 0 0 0,0 0 0 0 0,0 0 0 0 0,0 0 0 0 0,0 0 0 0 0,0 0 0 0 0,0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0,5 0 0 0 0,3 0 0 0 0,-2 0 0 0 0,0 0 0 0 0,-2 0 0 0 0,-2 0 0 0 0,0 0 0 0 0,-2 0 0 0 0,1 0 0 0 0,-2 0 0 0 0,1 0 0 0 0,0 0 0 0 0,0 0 0 0 0,0 0 0 0 0,0 0 0 0 0,0 0 0 0 0,0 0 0 0 0,6 0 0 0 0,1 0 0 0 0,0 0 0 0 0,-2 0 0 0 0,-1 0 0 0 0,-1 0 0 0 0,-2 0 0 0 0,0 0 0 0 0,-1 0 0 0 0,0 0 0 0 0,0 0 0 0 0,-1 0 0 0 0,1 0 0 0 0,0 0 0 0 0,0 0 0 0 0,0 0 0 0 0,0 0 0 0 0,1 0 0 0 0,-1 0 0 0 0,0 0 0 0 0,0 0 0 0 0,0 0 0 0 0,0 0 0 0 0,0 0 0 0 0,1 0 0 0 0,-1 0 0 0 0,0 0 0 0 0,0 0 0 0 0,0 0 0 0 0,0 0 0 0 0,0 0 0 0 0,0 0 0 0 0,1 0 0 0 0,-1 0 0 0 0,21 0 0 0 0,7 0 0 0 0,5 0 0 0 0,-5 0 0 0 0,-5 0 0 0 0,-3 0 0 0 0,-4 0 0 0 0,-5 0 0 0 0,-4 0 0 0 0,-3 0 0 0 0,-3 0 0 0 0,-1 0 0 0 0,0 0 0 0 0,-1 0 0 0 0,0 0 0 0 0,0 0 0 0 0,1 0 0 0 0,0 0 0 0 0,0 0 0 0 0,0 0 0 0 0,0 0 0 0 0,5 0 0 0 0,3 0 0 0 0,-1 0 0 0 0,-2 0 0 0 0,-1 0 0 0 0,-1 0 0 0 0,-2 0 0 0 0,0 0 0 0 0,-1 0 0 0 0,0 0 0 0 0,0 0 0 0 0,5 0 0 0 0,2 0 0 0 0,5 0 0 0 0,0 0 0 0 0,-1 0 0 0 0,-3 0 0 0 0,-3 0 0 0 0,-2 0 0 0 0,-2 0 0 0 0,0 0 0 0 0,-1 0 0 0 0,-1 0 0 0 0,1 0 0 0 0,-1 0 0 0 0,1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0,6 0 0 0 0,1 0 0 0 0,0 0 0 0 0,-2 0 0 0 0,-1 0 0 0 0,-1 0 0 0 0,-2 0 0 0 0,0 0 0 0 0,-1 0 0 0 0,0 0 0 0 0,0 0 0 0 0,0 0 0 0 0,0 0 0 0 0,-1 0 0 0 0,1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0,5 0 0 0 0,8 0 0 0 0,1 0 0 0 0,-2 0 0 0 0,-3 0 0 0 0,3 0 0 0 0,-1 0 0 0 0,3 0 0 0 0,-1 0 0 0 0,-3 0 0 0 0,-2 0 0 0 0,-4 0 0 0 0,-1 0 0 0 0,-2 0 0 0 0,-1 0 0 0 0,0 0 0 0 0,-1 0 0 0 0,1 0 0 0 0,0 0 0 0 0,-1 0 0 0 0,1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0,6 0 0 0 0,1 0 0 0 0,0 0 0 0 0,-2 0 0 0 0,-1 0 0 0 0,-1 0 0 0 0,-2 0 0 0 0,0 0 0 0 0,-1 0 0 0 0,0 0 0 0 0,0 0 0 0 0,0 0 0 0 0,-1 0 0 0 0,1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0,6 0 0 0 0,1 0 0 0 0,0 0 0 0 0,-2 0 0 0 0,-1 0 0 0 0,-1 0 0 0 0,-2 0 0 0 0,0 0 0 0 0,-1 0 0 0 0,0 0 0 0 0,0 0 0 0 0,-1 0 0 0 0,1 0 0 0 0,0 0 0 0 0,0 0 0 0 0,0 0 0 0 0,0 0 0 0 0,1 0 0 0 0,-1 0 0 0 0,0 0 0 0 0,0 0 0 0 0,0 0 0 0 0,-5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18743 4384 16383 0 0,'5'0'0'0'0,"8"0"0"0"0,6 0 0 0 0,5 0 0 0 0,5 0 0 0 0,1 0 0 0 0,2 0 0 0 0,1 0 0 0 0,-1 0 0 0 0,0 0 0 0 0,0 0 0 0 0,0 0 0 0 0,-1 0 0 0 0,1 0 0 0 0,-1 0 0 0 0,0 0 0 0 0,0 0 0 0 0,0 0 0 0 0,0 0 0 0 0,0 0 0 0 0,6 0 0 0 0,1 0 0 0 0,0 0 0 0 0,-2 0 0 0 0,-1 0 0 0 0,-1 0 0 0 0,-2 0 0 0 0,0 0 0 0 0,-1 0 0 0 0,0 0 0 0 0,0 0 0 0 0,-1 0 0 0 0,1 0 0 0 0,0 0 0 0 0,0 0 0 0 0,-5 0 0 0 0,-2 0 0 0 0,1 0 0 0 0,0 0 0 0 0,3 0 0 0 0,0 0 0 0 0,2 0 0 0 0,1 0 0 0 0,0 0 0 0 0,0 0 0 0 0,1 0 0 0 0,-1 0 0 0 0,0 0 0 0 0,1 0 0 0 0,-1 0 0 0 0,0 0 0 0 0,0 0 0 0 0,0 0 0 0 0,1 0 0 0 0,-1 0 0 0 0,0 0 0 0 0,5 0 0 0 0,2 0 0 0 0,0 0 0 0 0,-1 0 0 0 0,-2 0 0 0 0,4 0 0 0 0,0 0 0 0 0,5 0 0 0 0,-1 0 0 0 0,-1 0 0 0 0,-4 0 0 0 0,-2 0 0 0 0,-2 0 0 0 0,-2 0 0 0 0,0 0 0 0 0,-2 0 0 0 0,6 0 0 0 0,2 0 0 0 0,-1 0 0 0 0,-1 0 0 0 0,-1 0 0 0 0,-1 0 0 0 0,-2 0 0 0 0,0 0 0 0 0,4 0 0 0 0,2 0 0 0 0,0 0 0 0 0,-2 0 0 0 0,-1 0 0 0 0,-2 0 0 0 0,-1 0 0 0 0,0 0 0 0 0,4 0 0 0 0,2 0 0 0 0,0 0 0 0 0,-2 0 0 0 0,4 0 0 0 0,0 0 0 0 0,-1 0 0 0 0,-2 0 0 0 0,-2 0 0 0 0,4 0 0 0 0,0 0 0 0 0,-1 0 0 0 0,-1 0 0 0 0,-3 0 0 0 0,-1 0 0 0 0,-1 0 0 0 0,0 0 0 0 0,-1 0 0 0 0,-1 0 0 0 0,1 0 0 0 0,0 0 0 0 0,0 0 0 0 0,0 0 0 0 0,0 0 0 0 0,0 0 0 0 0,0 0 0 0 0,0 0 0 0 0,0 0 0 0 0,-5 0 0 0 0,4 0 0 0 0,1 0 0 0 0,2 0 0 0 0,-1 0 0 0 0,1 0 0 0 0,-1 0 0 0 0,0 0 0 0 0,0 0 0 0 0,-1 0 0 0 0,0 0 0 0 0,0 0 0 0 0,0 0 0 0 0,6 0 0 0 0,1 0 0 0 0,5 0 0 0 0,6 0 0 0 0,-1 0 0 0 0,3 0 0 0 0,-2 0 0 0 0,1 0 0 0 0,2 0 0 0 0,4 0 0 0 0,-3 0 0 0 0,-5 0 0 0 0,0 0 0 0 0,2 0 0 0 0,-2 0 0 0 0,-4 0 0 0 0,-4 0 0 0 0,-3 0 0 0 0,-3 0 0 0 0,-2 0 0 0 0,-2 0 0 0 0,1 0 0 0 0,-1 0 0 0 0,6 0 0 0 0,7 0 0 0 0,1 0 0 0 0,-1 0 0 0 0,-3 0 0 0 0,-2 0 0 0 0,-3 0 0 0 0,-2 0 0 0 0,4 0 0 0 0,0 0 0 0 0,1 0 0 0 0,3 0 0 0 0,6 0 0 0 0,0 0 0 0 0,-3 0 0 0 0,-3 0 0 0 0,-4 0 0 0 0,-2 0 0 0 0,-3 0 0 0 0,5 0 0 0 0,1 0 0 0 0,4 0 0 0 0,1 0 0 0 0,-2 0 0 0 0,-2 0 0 0 0,-3 0 0 0 0,-3 0 0 0 0,5 0 0 0 0,16 0 0 0 0,5 0 0 0 0,-3 0 0 0 0,-5 0 0 0 0,-6 0 0 0 0,-6 0 0 0 0,-4 0 0 0 0,3 0 0 0 0,0 0 0 0 0,-1 0 0 0 0,-2 0 0 0 0,-1 0 0 0 0,-1 0 0 0 0,4 0 0 0 0,1 0 0 0 0,0 0 0 0 0,3 0 0 0 0,1 0 0 0 0,-2 0 0 0 0,-3 0 0 0 0,-1 0 0 0 0,-3 0 0 0 0,-1 0 0 0 0,0 0 0 0 0,-1 0 0 0 0,-1 0 0 0 0,6 0 0 0 0,2 0 0 0 0,0 0 0 0 0,-2 0 0 0 0,-1 0 0 0 0,-2 0 0 0 0,0 0 0 0 0,-2 0 0 0 0,0 0 0 0 0,0 0 0 0 0,0 0 0 0 0,0 0 0 0 0,0 0 0 0 0,0 0 0 0 0,0 0 0 0 0,0 0 0 0 0,0 0 0 0 0,0 0 0 0 0,0 0 0 0 0,1 0 0 0 0,-1 0 0 0 0,0 0 0 0 0,0 0 0 0 0,5 0 0 0 0,3 0 0 0 0,4 0 0 0 0,0 0 0 0 0,-1 0 0 0 0,2 0 0 0 0,-1 0 0 0 0,-2 0 0 0 0,-3 0 0 0 0,-3 0 0 0 0,-2 0 0 0 0,-1 0 0 0 0,-1 0 0 0 0,0 0 0 0 0,0 0 0 0 0,-1 0 0 0 0,1 0 0 0 0,0 0 0 0 0,0 0 0 0 0,0 0 0 0 0,0 0 0 0 0,0 0 0 0 0,0 0 0 0 0,0 0 0 0 0,0 0 0 0 0,1 0 0 0 0,-1 0 0 0 0,0 0 0 0 0,0 0 0 0 0,0 0 0 0 0,0 0 0 0 0,0 0 0 0 0,1 0 0 0 0,4 0 0 0 0,2 0 0 0 0,5 0 0 0 0,1 0 0 0 0,-3 0 0 0 0,-2 0 0 0 0,-2 0 0 0 0,-3 0 0 0 0,-2 0 0 0 0,0 0 0 0 0,-2 0 0 0 0,1 0 0 0 0,0 0 0 0 0,-1 0 0 0 0,1 0 0 0 0,0 0 0 0 0,0 0 0 0 0,0 0 0 0 0,0 0 0 0 0,0 0 0 0 0,6 0 0 0 0,1 0 0 0 0,0 0 0 0 0,-2 0 0 0 0,-1 0 0 0 0,-1 0 0 0 0,-2 0 0 0 0,0 0 0 0 0,-1 0 0 0 0,0 0 0 0 0,0 0 0 0 0,0 0 0 0 0,-1 0 0 0 0,1 0 0 0 0,0 0 0 0 0,0 0 0 0 0,1 0 0 0 0,-1 0 0 0 0,0 0 0 0 0,5 0 0 0 0,2 0 0 0 0,0 0 0 0 0,-1 0 0 0 0,-2 0 0 0 0,-2 0 0 0 0,0 0 0 0 0,4 0 0 0 0,1 0 0 0 0,5 0 0 0 0,0 0 0 0 0,-2 0 0 0 0,-2 0 0 0 0,-3 0 0 0 0,-2 0 0 0 0,-2 0 0 0 0,0 0 0 0 0,4 0 0 0 0,2 0 0 0 0,-1 0 0 0 0,-1 0 0 0 0,-1 0 0 0 0,-2 0 0 0 0,-1 0 0 0 0,5 0 0 0 0,1 0 0 0 0,0 0 0 0 0,-2 0 0 0 0,-1 0 0 0 0,-2 0 0 0 0,-1 0 0 0 0,0 0 0 0 0,-1 0 0 0 0,0 0 0 0 0,0 0 0 0 0,0 0 0 0 0,-1 0 0 0 0,1 0 0 0 0,0 0 0 0 0,6 0 0 0 0,1 0 0 0 0,5 0 0 0 0,6 0 0 0 0,0 0 0 0 0,-4 0 0 0 0,-3 0 0 0 0,-4 0 0 0 0,-3 0 0 0 0,-3 0 0 0 0,0 0 0 0 0,4 0 0 0 0,1 0 0 0 0,0 0 0 0 0,-1 0 0 0 0,-1 0 0 0 0,-2 0 0 0 0,-1 0 0 0 0,0 0 0 0 0,-1 0 0 0 0,0 0 0 0 0,0 0 0 0 0,-1 0 0 0 0,1 0 0 0 0,6 0 0 0 0,1 0 0 0 0,5 0 0 0 0,0 0 0 0 0,-1 0 0 0 0,-3 0 0 0 0,-3 0 0 0 0,-2 0 0 0 0,-1 0 0 0 0,-2 0 0 0 0,0 0 0 0 0,0 0 0 0 0,-1 0 0 0 0,1 0 0 0 0,0 0 0 0 0,-1 0 0 0 0,1 0 0 0 0,1 0 0 0 0,-1 0 0 0 0,0 0 0 0 0,5 0 0 0 0,2 0 0 0 0,6 0 0 0 0,-1 0 0 0 0,4 0 0 0 0,-1 0 0 0 0,-3 0 0 0 0,-4 0 0 0 0,-2 0 0 0 0,-3 0 0 0 0,-2 0 0 0 0,-1 0 0 0 0,-1 0 0 0 0,1 0 0 0 0,-1 0 0 0 0,1 0 0 0 0,-6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11873 6268 16383 0 0,'-7'0'0'0'0,"-9"0"0"0"0,-8 0 0 0 0,-6 0 0 0 0,-6 0 0 0 0,-3 0 0 0 0,-1 0 0 0 0,-1 0 0 0 0,0 0 0 0 0,-6 0 0 0 0,-2 0 0 0 0,0 0 0 0 0,3 0 0 0 0,2 0 0 0 0,-5 0 0 0 0,-1 0 0 0 0,-4 0 0 0 0,-1 0 0 0 0,3 0 0 0 0,3 0 0 0 0,4 0 0 0 0,2 0 0 0 0,3 0 0 0 0,0 0 0 0 0,1 0 0 0 0,8 0 0 0 0,1 0 0 0 0,0 0 0 0 0,-2 0 0 0 0,-2 0 0 0 0,4 0 0 0 0,2 0 0 0 0,4 0 0 0 0,7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1T09:25:49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6276 4384 16383 0 0,'5'0'0'0'0,"8"0"0"0"0,6 0 0 0 0,5 0 0 0 0,4 0 0 0 0,3 0 0 0 0,6 0 0 0 0,3 0 0 0 0,4 0 0 0 0,6 0 0 0 0,5 0 0 0 0,-2 0 0 0 0,-4 0 0 0 0,0 0 0 0 0,-4 0 0 0 0,-3 0 0 0 0,-4 0 0 0 0,-3 0 0 0 0,-2 0 0 0 0,-2 0 0 0 0,0 0 0 0 0,-1 0 0 0 0,1 0 0 0 0,-1 0 0 0 0,1 0 0 0 0,0 0 0 0 0,0 0 0 0 0,0 0 0 0 0,0 0 0 0 0,0 0 0 0 0,0 0 0 0 0,0 0 0 0 0,6 0 0 0 0,6 0 0 0 0,2 0 0 0 0,4 0 0 0 0,-2 0 0 0 0,-3 0 0 0 0,-4 0 0 0 0,-3 0 0 0 0,-3 0 0 0 0,-2 0 0 0 0,-1 0 0 0 0,5 0 0 0 0,2 0 0 0 0,4 0 0 0 0,1 0 0 0 0,-2 0 0 0 0,3 0 0 0 0,-1 0 0 0 0,-2 0 0 0 0,-3 0 0 0 0,-3 0 0 0 0,-2 0 0 0 0,-1 0 0 0 0,-1 0 0 0 0,0 0 0 0 0,5 0 0 0 0,2 0 0 0 0,-1 0 0 0 0,-1 0 0 0 0,-1 0 0 0 0,-1 0 0 0 0,-2 0 0 0 0,0 0 0 0 0,-1 0 0 0 0,0 0 0 0 0,-1 0 0 0 0,1 0 0 0 0,0 0 0 0 0,0 0 0 0 0,0 0 0 0 0,0 0 0 0 0,0 0 0 0 0,6 0 0 0 0,1 0 0 0 0,0 0 0 0 0,4 0 0 0 0,0 0 0 0 0,3 0 0 0 0,0 0 0 0 0,-3 0 0 0 0,3 0 0 0 0,-2 0 0 0 0,-3 0 0 0 0,-2 0 0 0 0,-3 0 0 0 0,-2 0 0 0 0,-2 0 0 0 0,0 0 0 0 0,0 0 0 0 0,0 0 0 0 0,-1 0 0 0 0,1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0,4 0 0 0 0,2 0 0 0 0,0 0 0 0 0,-2 0 0 0 0,-1 0 0 0 0,-1 0 0 0 0,-2 0 0 0 0,0 0 0 0 0,-1 0 0 0 0,0 0 0 0 0,0 0 0 0 0,0 0 0 0 0,0 0 0 0 0,0 0 0 0 0,0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0,5 0 0 0 0,3 0 0 0 0,-2 0 0 0 0,0 0 0 0 0,-2 0 0 0 0,-2 0 0 0 0,0 0 0 0 0,-2 0 0 0 0,1 0 0 0 0,-2 0 0 0 0,1 0 0 0 0,0 0 0 0 0,0 0 0 0 0,0 0 0 0 0,0 0 0 0 0,0 0 0 0 0,0 0 0 0 0,6 0 0 0 0,1 0 0 0 0,0 0 0 0 0,-2 0 0 0 0,-1 0 0 0 0,-1 0 0 0 0,-2 0 0 0 0,0 0 0 0 0,-1 0 0 0 0,0 0 0 0 0,0 0 0 0 0,-1 0 0 0 0,1 0 0 0 0,0 0 0 0 0,0 0 0 0 0,0 0 0 0 0,0 0 0 0 0,1 0 0 0 0,-1 0 0 0 0,0 0 0 0 0,0 0 0 0 0,0 0 0 0 0,0 0 0 0 0,0 0 0 0 0,1 0 0 0 0,-1 0 0 0 0,0 0 0 0 0,0 0 0 0 0,0 0 0 0 0,0 0 0 0 0,0 0 0 0 0,0 0 0 0 0,1 0 0 0 0,-1 0 0 0 0,21 0 0 0 0,7 0 0 0 0,5 0 0 0 0,-5 0 0 0 0,-5 0 0 0 0,-3 0 0 0 0,-4 0 0 0 0,-5 0 0 0 0,-4 0 0 0 0,-3 0 0 0 0,-3 0 0 0 0,-1 0 0 0 0,0 0 0 0 0,-1 0 0 0 0,0 0 0 0 0,0 0 0 0 0,1 0 0 0 0,0 0 0 0 0,0 0 0 0 0,0 0 0 0 0,0 0 0 0 0,5 0 0 0 0,3 0 0 0 0,-1 0 0 0 0,-2 0 0 0 0,-1 0 0 0 0,-1 0 0 0 0,-2 0 0 0 0,0 0 0 0 0,-1 0 0 0 0,0 0 0 0 0,0 0 0 0 0,5 0 0 0 0,2 0 0 0 0,5 0 0 0 0,0 0 0 0 0,-1 0 0 0 0,-3 0 0 0 0,-3 0 0 0 0,-2 0 0 0 0,-2 0 0 0 0,0 0 0 0 0,-1 0 0 0 0,-1 0 0 0 0,1 0 0 0 0,-1 0 0 0 0,1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0,6 0 0 0 0,1 0 0 0 0,0 0 0 0 0,-2 0 0 0 0,-1 0 0 0 0,-1 0 0 0 0,-2 0 0 0 0,0 0 0 0 0,-1 0 0 0 0,0 0 0 0 0,0 0 0 0 0,0 0 0 0 0,0 0 0 0 0,-1 0 0 0 0,1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0,5 0 0 0 0,8 0 0 0 0,1 0 0 0 0,-2 0 0 0 0,-3 0 0 0 0,3 0 0 0 0,-1 0 0 0 0,3 0 0 0 0,-1 0 0 0 0,-3 0 0 0 0,-2 0 0 0 0,-4 0 0 0 0,-1 0 0 0 0,-2 0 0 0 0,-1 0 0 0 0,0 0 0 0 0,-1 0 0 0 0,1 0 0 0 0,0 0 0 0 0,-1 0 0 0 0,1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0,6 0 0 0 0,1 0 0 0 0,0 0 0 0 0,-2 0 0 0 0,-1 0 0 0 0,-1 0 0 0 0,-2 0 0 0 0,0 0 0 0 0,-1 0 0 0 0,0 0 0 0 0,0 0 0 0 0,0 0 0 0 0,-1 0 0 0 0,1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0,6 0 0 0 0,1 0 0 0 0,0 0 0 0 0,-2 0 0 0 0,-1 0 0 0 0,-1 0 0 0 0,-2 0 0 0 0,0 0 0 0 0,-1 0 0 0 0,0 0 0 0 0,0 0 0 0 0,-1 0 0 0 0,1 0 0 0 0,0 0 0 0 0,0 0 0 0 0,0 0 0 0 0,0 0 0 0 0,1 0 0 0 0,-1 0 0 0 0,0 0 0 0 0,0 0 0 0 0,0 0 0 0 0,-5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2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2.png"/><Relationship Id="rId4" Type="http://schemas.openxmlformats.org/officeDocument/2006/relationships/customXml" Target="../ink/ink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5.png"/><Relationship Id="rId4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2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UI 화면설계서​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09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5400" err="1">
                <a:latin typeface="Malgun Gothic"/>
                <a:ea typeface="Malgun Gothic"/>
              </a:rPr>
              <a:t>Pre-Vision</a:t>
            </a:r>
            <a:br>
              <a:rPr lang="ko-KR" sz="5400">
                <a:latin typeface="Malgun Gothic"/>
                <a:ea typeface="Malgun Gothic"/>
              </a:rPr>
            </a:br>
            <a:endParaRPr lang="ko-KR" sz="54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F445AAB-CEE2-7076-7746-6CBC68530079}"/>
                  </a:ext>
                </a:extLst>
              </p14:cNvPr>
              <p14:cNvContentPartPr/>
              <p14:nvPr/>
            </p14:nvContentPartPr>
            <p14:xfrm>
              <a:off x="493059" y="1200551"/>
              <a:ext cx="6632634" cy="14007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F445AAB-CEE2-7076-7746-6CBC685300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060" y="500201"/>
                <a:ext cx="6668272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1DEFC92-7A35-4FED-0978-6E5C10E5B0AE}"/>
                  </a:ext>
                </a:extLst>
              </p14:cNvPr>
              <p14:cNvContentPartPr/>
              <p14:nvPr/>
            </p14:nvContentPartPr>
            <p14:xfrm>
              <a:off x="7093323" y="1200551"/>
              <a:ext cx="5052703" cy="14007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1DEFC92-7A35-4FED-0978-6E5C10E5B0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5324" y="500201"/>
                <a:ext cx="5088341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E892418-9AB9-5144-D8DB-BB41A0707300}"/>
                  </a:ext>
                </a:extLst>
              </p14:cNvPr>
              <p14:cNvContentPartPr/>
              <p14:nvPr/>
            </p14:nvContentPartPr>
            <p14:xfrm>
              <a:off x="33013" y="1198288"/>
              <a:ext cx="460875" cy="14111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E892418-9AB9-5144-D8DB-BB41A07073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38" y="492738"/>
                <a:ext cx="496465" cy="14111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6608B556-DC3D-6493-A5CE-D752DD266BBC}"/>
              </a:ext>
            </a:extLst>
          </p:cNvPr>
          <p:cNvSpPr/>
          <p:nvPr/>
        </p:nvSpPr>
        <p:spPr>
          <a:xfrm>
            <a:off x="473657" y="338666"/>
            <a:ext cx="1157111" cy="60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ㅇㅇㅇㅇ</a:t>
            </a:r>
            <a:endParaRPr lang="ko-KR" alt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C08D8-C36F-5DB2-CBBE-E9A66AF0B522}"/>
              </a:ext>
            </a:extLst>
          </p:cNvPr>
          <p:cNvSpPr txBox="1"/>
          <p:nvPr/>
        </p:nvSpPr>
        <p:spPr>
          <a:xfrm>
            <a:off x="495612" y="359333"/>
            <a:ext cx="11821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dirty="0">
                <a:ea typeface="맑은 고딕"/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FCE7D-A55C-AD80-AFCB-5FE1A7ECB512}"/>
              </a:ext>
            </a:extLst>
          </p:cNvPr>
          <p:cNvSpPr/>
          <p:nvPr/>
        </p:nvSpPr>
        <p:spPr>
          <a:xfrm>
            <a:off x="9983386" y="479241"/>
            <a:ext cx="1006208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94DED-4DCF-1276-F265-3AE682F27D90}"/>
              </a:ext>
            </a:extLst>
          </p:cNvPr>
          <p:cNvSpPr txBox="1"/>
          <p:nvPr/>
        </p:nvSpPr>
        <p:spPr>
          <a:xfrm>
            <a:off x="9943124" y="539096"/>
            <a:ext cx="108148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>
                <a:ea typeface="맑은 고딕"/>
              </a:rPr>
              <a:t>바이러스 탐지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92F86-EEBB-BE10-BA1D-441C0DBB48E8}"/>
              </a:ext>
            </a:extLst>
          </p:cNvPr>
          <p:cNvSpPr/>
          <p:nvPr/>
        </p:nvSpPr>
        <p:spPr>
          <a:xfrm>
            <a:off x="10993265" y="479240"/>
            <a:ext cx="1006208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0E264-B7EC-3D34-B0F5-AA877B73D175}"/>
              </a:ext>
            </a:extLst>
          </p:cNvPr>
          <p:cNvSpPr txBox="1"/>
          <p:nvPr/>
        </p:nvSpPr>
        <p:spPr>
          <a:xfrm>
            <a:off x="11246786" y="539094"/>
            <a:ext cx="8795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패킹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8F8115-E208-1B34-C91E-03A822D0287B}"/>
              </a:ext>
            </a:extLst>
          </p:cNvPr>
          <p:cNvSpPr/>
          <p:nvPr/>
        </p:nvSpPr>
        <p:spPr>
          <a:xfrm>
            <a:off x="8786893" y="479240"/>
            <a:ext cx="1200595" cy="355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08A37-77F9-3BB6-A5FF-F2745D1C59C5}"/>
              </a:ext>
            </a:extLst>
          </p:cNvPr>
          <p:cNvSpPr txBox="1"/>
          <p:nvPr/>
        </p:nvSpPr>
        <p:spPr>
          <a:xfrm>
            <a:off x="4802788" y="301190"/>
            <a:ext cx="1817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배경색 : 검정색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E9E11-1750-17DC-809B-6FE6056BA79E}"/>
              </a:ext>
            </a:extLst>
          </p:cNvPr>
          <p:cNvSpPr txBox="1"/>
          <p:nvPr/>
        </p:nvSpPr>
        <p:spPr>
          <a:xfrm>
            <a:off x="8796268" y="487666"/>
            <a:ext cx="114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사용설명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2C8AA2-CCBB-2869-803B-6FF95AA41300}"/>
              </a:ext>
            </a:extLst>
          </p:cNvPr>
          <p:cNvSpPr txBox="1"/>
          <p:nvPr/>
        </p:nvSpPr>
        <p:spPr>
          <a:xfrm>
            <a:off x="2370518" y="5851478"/>
            <a:ext cx="76116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ea typeface="맑은 고딕"/>
              </a:rPr>
              <a:t>페이지 맨 밑단에 </a:t>
            </a:r>
            <a:r>
              <a:rPr lang="ko-KR" altLang="en-US" sz="2800" dirty="0" err="1">
                <a:ea typeface="맑은 고딕"/>
              </a:rPr>
              <a:t>푸터</a:t>
            </a:r>
            <a:r>
              <a:rPr lang="ko-KR" altLang="en-US" sz="2800" dirty="0">
                <a:ea typeface="맑은 고딕"/>
              </a:rPr>
              <a:t>(기부, 문의사항, </a:t>
            </a:r>
            <a:r>
              <a:rPr lang="ko-KR" altLang="en-US" sz="2800" dirty="0" err="1">
                <a:ea typeface="맑은 고딕"/>
              </a:rPr>
              <a:t>깃허브</a:t>
            </a:r>
            <a:r>
              <a:rPr lang="ko-KR" altLang="en-US" sz="2800" dirty="0">
                <a:ea typeface="맑은 고딕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BA8E2E-24A8-F477-D79F-5A04BD2E0DCA}"/>
              </a:ext>
            </a:extLst>
          </p:cNvPr>
          <p:cNvSpPr txBox="1"/>
          <p:nvPr/>
        </p:nvSpPr>
        <p:spPr>
          <a:xfrm>
            <a:off x="3457576" y="3109486"/>
            <a:ext cx="5285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ea typeface="맑은 고딕"/>
              </a:rPr>
              <a:t>후원계좌 및 UI 레이아웃</a:t>
            </a:r>
          </a:p>
        </p:txBody>
      </p:sp>
    </p:spTree>
    <p:extLst>
      <p:ext uri="{BB962C8B-B14F-4D97-AF65-F5344CB8AC3E}">
        <p14:creationId xmlns:p14="http://schemas.microsoft.com/office/powerpoint/2010/main" val="418013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C02CC5-65DE-AF7F-16A7-46813B3E7B1A}"/>
              </a:ext>
            </a:extLst>
          </p:cNvPr>
          <p:cNvSpPr txBox="1">
            <a:spLocks/>
          </p:cNvSpPr>
          <p:nvPr/>
        </p:nvSpPr>
        <p:spPr>
          <a:xfrm>
            <a:off x="3937518" y="2764647"/>
            <a:ext cx="4318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문의사항 페이지</a:t>
            </a:r>
          </a:p>
        </p:txBody>
      </p:sp>
    </p:spTree>
    <p:extLst>
      <p:ext uri="{BB962C8B-B14F-4D97-AF65-F5344CB8AC3E}">
        <p14:creationId xmlns:p14="http://schemas.microsoft.com/office/powerpoint/2010/main" val="321048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F445AAB-CEE2-7076-7746-6CBC68530079}"/>
                  </a:ext>
                </a:extLst>
              </p14:cNvPr>
              <p14:cNvContentPartPr/>
              <p14:nvPr/>
            </p14:nvContentPartPr>
            <p14:xfrm>
              <a:off x="493059" y="1200551"/>
              <a:ext cx="6632634" cy="14007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F445AAB-CEE2-7076-7746-6CBC685300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060" y="500201"/>
                <a:ext cx="6668272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1DEFC92-7A35-4FED-0978-6E5C10E5B0AE}"/>
                  </a:ext>
                </a:extLst>
              </p14:cNvPr>
              <p14:cNvContentPartPr/>
              <p14:nvPr/>
            </p14:nvContentPartPr>
            <p14:xfrm>
              <a:off x="7093323" y="1200551"/>
              <a:ext cx="5052703" cy="14007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1DEFC92-7A35-4FED-0978-6E5C10E5B0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5324" y="500201"/>
                <a:ext cx="5088341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E892418-9AB9-5144-D8DB-BB41A0707300}"/>
                  </a:ext>
                </a:extLst>
              </p14:cNvPr>
              <p14:cNvContentPartPr/>
              <p14:nvPr/>
            </p14:nvContentPartPr>
            <p14:xfrm>
              <a:off x="33013" y="1198288"/>
              <a:ext cx="460875" cy="14111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E892418-9AB9-5144-D8DB-BB41A07073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38" y="492738"/>
                <a:ext cx="496465" cy="14111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6608B556-DC3D-6493-A5CE-D752DD266BBC}"/>
              </a:ext>
            </a:extLst>
          </p:cNvPr>
          <p:cNvSpPr/>
          <p:nvPr/>
        </p:nvSpPr>
        <p:spPr>
          <a:xfrm>
            <a:off x="473657" y="338666"/>
            <a:ext cx="1157111" cy="60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ㅇㅇㅇㅇ</a:t>
            </a:r>
            <a:endParaRPr lang="ko-KR" alt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C08D8-C36F-5DB2-CBBE-E9A66AF0B522}"/>
              </a:ext>
            </a:extLst>
          </p:cNvPr>
          <p:cNvSpPr txBox="1"/>
          <p:nvPr/>
        </p:nvSpPr>
        <p:spPr>
          <a:xfrm>
            <a:off x="495612" y="359333"/>
            <a:ext cx="11821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dirty="0">
                <a:ea typeface="맑은 고딕"/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FCE7D-A55C-AD80-AFCB-5FE1A7ECB512}"/>
              </a:ext>
            </a:extLst>
          </p:cNvPr>
          <p:cNvSpPr/>
          <p:nvPr/>
        </p:nvSpPr>
        <p:spPr>
          <a:xfrm>
            <a:off x="9983386" y="479241"/>
            <a:ext cx="1006208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94DED-4DCF-1276-F265-3AE682F27D90}"/>
              </a:ext>
            </a:extLst>
          </p:cNvPr>
          <p:cNvSpPr txBox="1"/>
          <p:nvPr/>
        </p:nvSpPr>
        <p:spPr>
          <a:xfrm>
            <a:off x="9943124" y="539096"/>
            <a:ext cx="108148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>
                <a:ea typeface="맑은 고딕"/>
              </a:rPr>
              <a:t>바이러스 탐지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92F86-EEBB-BE10-BA1D-441C0DBB48E8}"/>
              </a:ext>
            </a:extLst>
          </p:cNvPr>
          <p:cNvSpPr/>
          <p:nvPr/>
        </p:nvSpPr>
        <p:spPr>
          <a:xfrm>
            <a:off x="10993265" y="479240"/>
            <a:ext cx="1006208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0E264-B7EC-3D34-B0F5-AA877B73D175}"/>
              </a:ext>
            </a:extLst>
          </p:cNvPr>
          <p:cNvSpPr txBox="1"/>
          <p:nvPr/>
        </p:nvSpPr>
        <p:spPr>
          <a:xfrm>
            <a:off x="11246786" y="539094"/>
            <a:ext cx="8795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패킹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8F8115-E208-1B34-C91E-03A822D0287B}"/>
              </a:ext>
            </a:extLst>
          </p:cNvPr>
          <p:cNvSpPr/>
          <p:nvPr/>
        </p:nvSpPr>
        <p:spPr>
          <a:xfrm>
            <a:off x="8786893" y="479240"/>
            <a:ext cx="1200595" cy="355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08A37-77F9-3BB6-A5FF-F2745D1C59C5}"/>
              </a:ext>
            </a:extLst>
          </p:cNvPr>
          <p:cNvSpPr txBox="1"/>
          <p:nvPr/>
        </p:nvSpPr>
        <p:spPr>
          <a:xfrm>
            <a:off x="4802788" y="301190"/>
            <a:ext cx="1817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배경색 : 검정색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E9E11-1750-17DC-809B-6FE6056BA79E}"/>
              </a:ext>
            </a:extLst>
          </p:cNvPr>
          <p:cNvSpPr txBox="1"/>
          <p:nvPr/>
        </p:nvSpPr>
        <p:spPr>
          <a:xfrm>
            <a:off x="8796268" y="487666"/>
            <a:ext cx="114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사용설명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2C8AA2-CCBB-2869-803B-6FF95AA41300}"/>
              </a:ext>
            </a:extLst>
          </p:cNvPr>
          <p:cNvSpPr txBox="1"/>
          <p:nvPr/>
        </p:nvSpPr>
        <p:spPr>
          <a:xfrm>
            <a:off x="2370518" y="5851478"/>
            <a:ext cx="76116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ea typeface="맑은 고딕"/>
              </a:rPr>
              <a:t>페이지 맨 밑단에 </a:t>
            </a:r>
            <a:r>
              <a:rPr lang="ko-KR" altLang="en-US" sz="2800" dirty="0" err="1">
                <a:ea typeface="맑은 고딕"/>
              </a:rPr>
              <a:t>푸터</a:t>
            </a:r>
            <a:r>
              <a:rPr lang="ko-KR" altLang="en-US" sz="2800" dirty="0">
                <a:ea typeface="맑은 고딕"/>
              </a:rPr>
              <a:t>(기부, 문의사항, </a:t>
            </a:r>
            <a:r>
              <a:rPr lang="ko-KR" altLang="en-US" sz="2800" dirty="0" err="1">
                <a:ea typeface="맑은 고딕"/>
              </a:rPr>
              <a:t>깃허브</a:t>
            </a:r>
            <a:r>
              <a:rPr lang="ko-KR" altLang="en-US" sz="2800" dirty="0">
                <a:ea typeface="맑은 고딕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BA8E2E-24A8-F477-D79F-5A04BD2E0DCA}"/>
              </a:ext>
            </a:extLst>
          </p:cNvPr>
          <p:cNvSpPr txBox="1"/>
          <p:nvPr/>
        </p:nvSpPr>
        <p:spPr>
          <a:xfrm>
            <a:off x="1031617" y="3109486"/>
            <a:ext cx="101377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ea typeface="맑은 고딕"/>
              </a:rPr>
              <a:t>SMTP 이용해 관리자에게 메일 전송 UI 레이아웃</a:t>
            </a:r>
          </a:p>
        </p:txBody>
      </p:sp>
    </p:spTree>
    <p:extLst>
      <p:ext uri="{BB962C8B-B14F-4D97-AF65-F5344CB8AC3E}">
        <p14:creationId xmlns:p14="http://schemas.microsoft.com/office/powerpoint/2010/main" val="42499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C02CC5-65DE-AF7F-16A7-46813B3E7B1A}"/>
              </a:ext>
            </a:extLst>
          </p:cNvPr>
          <p:cNvSpPr txBox="1">
            <a:spLocks/>
          </p:cNvSpPr>
          <p:nvPr/>
        </p:nvSpPr>
        <p:spPr>
          <a:xfrm>
            <a:off x="3253273" y="2764647"/>
            <a:ext cx="5687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바이러스 탐지 페이지</a:t>
            </a:r>
          </a:p>
        </p:txBody>
      </p:sp>
    </p:spTree>
    <p:extLst>
      <p:ext uri="{BB962C8B-B14F-4D97-AF65-F5344CB8AC3E}">
        <p14:creationId xmlns:p14="http://schemas.microsoft.com/office/powerpoint/2010/main" val="635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F445AAB-CEE2-7076-7746-6CBC68530079}"/>
                  </a:ext>
                </a:extLst>
              </p14:cNvPr>
              <p14:cNvContentPartPr/>
              <p14:nvPr/>
            </p14:nvContentPartPr>
            <p14:xfrm>
              <a:off x="493059" y="1200551"/>
              <a:ext cx="6632634" cy="14007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F445AAB-CEE2-7076-7746-6CBC685300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060" y="500201"/>
                <a:ext cx="6668272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1DEFC92-7A35-4FED-0978-6E5C10E5B0AE}"/>
                  </a:ext>
                </a:extLst>
              </p14:cNvPr>
              <p14:cNvContentPartPr/>
              <p14:nvPr/>
            </p14:nvContentPartPr>
            <p14:xfrm>
              <a:off x="7093323" y="1200551"/>
              <a:ext cx="5052703" cy="14007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1DEFC92-7A35-4FED-0978-6E5C10E5B0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5324" y="500201"/>
                <a:ext cx="5088341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E892418-9AB9-5144-D8DB-BB41A0707300}"/>
                  </a:ext>
                </a:extLst>
              </p14:cNvPr>
              <p14:cNvContentPartPr/>
              <p14:nvPr/>
            </p14:nvContentPartPr>
            <p14:xfrm>
              <a:off x="33013" y="1198288"/>
              <a:ext cx="460875" cy="14111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E892418-9AB9-5144-D8DB-BB41A07073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38" y="492738"/>
                <a:ext cx="496465" cy="14111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6608B556-DC3D-6493-A5CE-D752DD266BBC}"/>
              </a:ext>
            </a:extLst>
          </p:cNvPr>
          <p:cNvSpPr/>
          <p:nvPr/>
        </p:nvSpPr>
        <p:spPr>
          <a:xfrm>
            <a:off x="473657" y="338666"/>
            <a:ext cx="1157111" cy="60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ㅇㅇㅇㅇ</a:t>
            </a:r>
            <a:endParaRPr lang="ko-KR" alt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C08D8-C36F-5DB2-CBBE-E9A66AF0B522}"/>
              </a:ext>
            </a:extLst>
          </p:cNvPr>
          <p:cNvSpPr txBox="1"/>
          <p:nvPr/>
        </p:nvSpPr>
        <p:spPr>
          <a:xfrm>
            <a:off x="495612" y="359333"/>
            <a:ext cx="11821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dirty="0">
                <a:ea typeface="맑은 고딕"/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FCE7D-A55C-AD80-AFCB-5FE1A7ECB512}"/>
              </a:ext>
            </a:extLst>
          </p:cNvPr>
          <p:cNvSpPr/>
          <p:nvPr/>
        </p:nvSpPr>
        <p:spPr>
          <a:xfrm>
            <a:off x="9983386" y="479241"/>
            <a:ext cx="1006208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94DED-4DCF-1276-F265-3AE682F27D90}"/>
              </a:ext>
            </a:extLst>
          </p:cNvPr>
          <p:cNvSpPr txBox="1"/>
          <p:nvPr/>
        </p:nvSpPr>
        <p:spPr>
          <a:xfrm>
            <a:off x="9943124" y="539096"/>
            <a:ext cx="108148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>
                <a:ea typeface="맑은 고딕"/>
              </a:rPr>
              <a:t>바이러스 탐지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92F86-EEBB-BE10-BA1D-441C0DBB48E8}"/>
              </a:ext>
            </a:extLst>
          </p:cNvPr>
          <p:cNvSpPr/>
          <p:nvPr/>
        </p:nvSpPr>
        <p:spPr>
          <a:xfrm>
            <a:off x="10993265" y="479240"/>
            <a:ext cx="1006208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0E264-B7EC-3D34-B0F5-AA877B73D175}"/>
              </a:ext>
            </a:extLst>
          </p:cNvPr>
          <p:cNvSpPr txBox="1"/>
          <p:nvPr/>
        </p:nvSpPr>
        <p:spPr>
          <a:xfrm>
            <a:off x="11246786" y="539094"/>
            <a:ext cx="8795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패킹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8F8115-E208-1B34-C91E-03A822D0287B}"/>
              </a:ext>
            </a:extLst>
          </p:cNvPr>
          <p:cNvSpPr/>
          <p:nvPr/>
        </p:nvSpPr>
        <p:spPr>
          <a:xfrm>
            <a:off x="8786893" y="479240"/>
            <a:ext cx="1200595" cy="355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08A37-77F9-3BB6-A5FF-F2745D1C59C5}"/>
              </a:ext>
            </a:extLst>
          </p:cNvPr>
          <p:cNvSpPr txBox="1"/>
          <p:nvPr/>
        </p:nvSpPr>
        <p:spPr>
          <a:xfrm>
            <a:off x="4802788" y="301190"/>
            <a:ext cx="1817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배경색 : 검정색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E9E11-1750-17DC-809B-6FE6056BA79E}"/>
              </a:ext>
            </a:extLst>
          </p:cNvPr>
          <p:cNvSpPr txBox="1"/>
          <p:nvPr/>
        </p:nvSpPr>
        <p:spPr>
          <a:xfrm>
            <a:off x="8796268" y="487666"/>
            <a:ext cx="114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사용설명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2C8AA2-CCBB-2869-803B-6FF95AA41300}"/>
              </a:ext>
            </a:extLst>
          </p:cNvPr>
          <p:cNvSpPr txBox="1"/>
          <p:nvPr/>
        </p:nvSpPr>
        <p:spPr>
          <a:xfrm>
            <a:off x="2370518" y="5851478"/>
            <a:ext cx="76116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ea typeface="맑은 고딕"/>
              </a:rPr>
              <a:t>페이지 맨 밑단에 </a:t>
            </a:r>
            <a:r>
              <a:rPr lang="ko-KR" altLang="en-US" sz="2800" dirty="0" err="1">
                <a:ea typeface="맑은 고딕"/>
              </a:rPr>
              <a:t>푸터</a:t>
            </a:r>
            <a:r>
              <a:rPr lang="ko-KR" altLang="en-US" sz="2800" dirty="0">
                <a:ea typeface="맑은 고딕"/>
              </a:rPr>
              <a:t>(기부, 문의사항, </a:t>
            </a:r>
            <a:r>
              <a:rPr lang="ko-KR" altLang="en-US" sz="2800" dirty="0" err="1">
                <a:ea typeface="맑은 고딕"/>
              </a:rPr>
              <a:t>깃허브</a:t>
            </a:r>
            <a:r>
              <a:rPr lang="ko-KR" altLang="en-US" sz="2800" dirty="0">
                <a:ea typeface="맑은 고딕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BA8E2E-24A8-F477-D79F-5A04BD2E0DCA}"/>
              </a:ext>
            </a:extLst>
          </p:cNvPr>
          <p:cNvSpPr txBox="1"/>
          <p:nvPr/>
        </p:nvSpPr>
        <p:spPr>
          <a:xfrm>
            <a:off x="3464508" y="3430811"/>
            <a:ext cx="5262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ea typeface="맑은 고딕"/>
              </a:rPr>
              <a:t>파일 업로드 UI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6AAFA5-6464-0C37-84BA-F6B987EBB5A7}"/>
              </a:ext>
            </a:extLst>
          </p:cNvPr>
          <p:cNvSpPr/>
          <p:nvPr/>
        </p:nvSpPr>
        <p:spPr>
          <a:xfrm>
            <a:off x="2597124" y="2402229"/>
            <a:ext cx="6997665" cy="2707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3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C02CC5-65DE-AF7F-16A7-46813B3E7B1A}"/>
              </a:ext>
            </a:extLst>
          </p:cNvPr>
          <p:cNvSpPr txBox="1">
            <a:spLocks/>
          </p:cNvSpPr>
          <p:nvPr/>
        </p:nvSpPr>
        <p:spPr>
          <a:xfrm>
            <a:off x="4474028" y="2764647"/>
            <a:ext cx="32454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패킹 페이지</a:t>
            </a:r>
          </a:p>
        </p:txBody>
      </p:sp>
    </p:spTree>
    <p:extLst>
      <p:ext uri="{BB962C8B-B14F-4D97-AF65-F5344CB8AC3E}">
        <p14:creationId xmlns:p14="http://schemas.microsoft.com/office/powerpoint/2010/main" val="35899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F445AAB-CEE2-7076-7746-6CBC68530079}"/>
                  </a:ext>
                </a:extLst>
              </p14:cNvPr>
              <p14:cNvContentPartPr/>
              <p14:nvPr/>
            </p14:nvContentPartPr>
            <p14:xfrm>
              <a:off x="493059" y="1200551"/>
              <a:ext cx="6632634" cy="14007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F445AAB-CEE2-7076-7746-6CBC685300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060" y="500201"/>
                <a:ext cx="6668272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1DEFC92-7A35-4FED-0978-6E5C10E5B0AE}"/>
                  </a:ext>
                </a:extLst>
              </p14:cNvPr>
              <p14:cNvContentPartPr/>
              <p14:nvPr/>
            </p14:nvContentPartPr>
            <p14:xfrm>
              <a:off x="7093323" y="1200551"/>
              <a:ext cx="5052703" cy="14007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1DEFC92-7A35-4FED-0978-6E5C10E5B0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5324" y="500201"/>
                <a:ext cx="5088341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E892418-9AB9-5144-D8DB-BB41A0707300}"/>
                  </a:ext>
                </a:extLst>
              </p14:cNvPr>
              <p14:cNvContentPartPr/>
              <p14:nvPr/>
            </p14:nvContentPartPr>
            <p14:xfrm>
              <a:off x="33013" y="1198288"/>
              <a:ext cx="460875" cy="14111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E892418-9AB9-5144-D8DB-BB41A07073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38" y="492738"/>
                <a:ext cx="496465" cy="14111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6608B556-DC3D-6493-A5CE-D752DD266BBC}"/>
              </a:ext>
            </a:extLst>
          </p:cNvPr>
          <p:cNvSpPr/>
          <p:nvPr/>
        </p:nvSpPr>
        <p:spPr>
          <a:xfrm>
            <a:off x="473657" y="338666"/>
            <a:ext cx="1157111" cy="60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ㅇㅇㅇㅇ</a:t>
            </a:r>
            <a:endParaRPr lang="ko-KR" alt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C08D8-C36F-5DB2-CBBE-E9A66AF0B522}"/>
              </a:ext>
            </a:extLst>
          </p:cNvPr>
          <p:cNvSpPr txBox="1"/>
          <p:nvPr/>
        </p:nvSpPr>
        <p:spPr>
          <a:xfrm>
            <a:off x="495612" y="359333"/>
            <a:ext cx="11821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dirty="0">
                <a:ea typeface="맑은 고딕"/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FCE7D-A55C-AD80-AFCB-5FE1A7ECB512}"/>
              </a:ext>
            </a:extLst>
          </p:cNvPr>
          <p:cNvSpPr/>
          <p:nvPr/>
        </p:nvSpPr>
        <p:spPr>
          <a:xfrm>
            <a:off x="9983386" y="479241"/>
            <a:ext cx="1006208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94DED-4DCF-1276-F265-3AE682F27D90}"/>
              </a:ext>
            </a:extLst>
          </p:cNvPr>
          <p:cNvSpPr txBox="1"/>
          <p:nvPr/>
        </p:nvSpPr>
        <p:spPr>
          <a:xfrm>
            <a:off x="9943124" y="539096"/>
            <a:ext cx="108148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>
                <a:ea typeface="맑은 고딕"/>
              </a:rPr>
              <a:t>바이러스 탐지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92F86-EEBB-BE10-BA1D-441C0DBB48E8}"/>
              </a:ext>
            </a:extLst>
          </p:cNvPr>
          <p:cNvSpPr/>
          <p:nvPr/>
        </p:nvSpPr>
        <p:spPr>
          <a:xfrm>
            <a:off x="10993265" y="479240"/>
            <a:ext cx="1006208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0E264-B7EC-3D34-B0F5-AA877B73D175}"/>
              </a:ext>
            </a:extLst>
          </p:cNvPr>
          <p:cNvSpPr txBox="1"/>
          <p:nvPr/>
        </p:nvSpPr>
        <p:spPr>
          <a:xfrm>
            <a:off x="11246786" y="539094"/>
            <a:ext cx="8795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패킹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8F8115-E208-1B34-C91E-03A822D0287B}"/>
              </a:ext>
            </a:extLst>
          </p:cNvPr>
          <p:cNvSpPr/>
          <p:nvPr/>
        </p:nvSpPr>
        <p:spPr>
          <a:xfrm>
            <a:off x="8786893" y="479240"/>
            <a:ext cx="1200595" cy="355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08A37-77F9-3BB6-A5FF-F2745D1C59C5}"/>
              </a:ext>
            </a:extLst>
          </p:cNvPr>
          <p:cNvSpPr txBox="1"/>
          <p:nvPr/>
        </p:nvSpPr>
        <p:spPr>
          <a:xfrm>
            <a:off x="4802788" y="301190"/>
            <a:ext cx="1817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배경색 : 검정색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E9E11-1750-17DC-809B-6FE6056BA79E}"/>
              </a:ext>
            </a:extLst>
          </p:cNvPr>
          <p:cNvSpPr txBox="1"/>
          <p:nvPr/>
        </p:nvSpPr>
        <p:spPr>
          <a:xfrm>
            <a:off x="8796268" y="487666"/>
            <a:ext cx="114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사용설명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2C8AA2-CCBB-2869-803B-6FF95AA41300}"/>
              </a:ext>
            </a:extLst>
          </p:cNvPr>
          <p:cNvSpPr txBox="1"/>
          <p:nvPr/>
        </p:nvSpPr>
        <p:spPr>
          <a:xfrm>
            <a:off x="2370518" y="5851478"/>
            <a:ext cx="76116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ea typeface="맑은 고딕"/>
              </a:rPr>
              <a:t>페이지 맨 밑단에 </a:t>
            </a:r>
            <a:r>
              <a:rPr lang="ko-KR" altLang="en-US" sz="2800" dirty="0" err="1">
                <a:ea typeface="맑은 고딕"/>
              </a:rPr>
              <a:t>푸터</a:t>
            </a:r>
            <a:r>
              <a:rPr lang="ko-KR" altLang="en-US" sz="2800" dirty="0">
                <a:ea typeface="맑은 고딕"/>
              </a:rPr>
              <a:t>(기부, 문의사항, </a:t>
            </a:r>
            <a:r>
              <a:rPr lang="ko-KR" altLang="en-US" sz="2800" dirty="0" err="1">
                <a:ea typeface="맑은 고딕"/>
              </a:rPr>
              <a:t>깃허브</a:t>
            </a:r>
            <a:r>
              <a:rPr lang="ko-KR" altLang="en-US" sz="2800" dirty="0">
                <a:ea typeface="맑은 고딕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BA8E2E-24A8-F477-D79F-5A04BD2E0DCA}"/>
              </a:ext>
            </a:extLst>
          </p:cNvPr>
          <p:cNvSpPr txBox="1"/>
          <p:nvPr/>
        </p:nvSpPr>
        <p:spPr>
          <a:xfrm>
            <a:off x="3464508" y="3430811"/>
            <a:ext cx="5262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ea typeface="맑은 고딕"/>
              </a:rPr>
              <a:t>파일 업로드 UI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6AAFA5-6464-0C37-84BA-F6B987EBB5A7}"/>
              </a:ext>
            </a:extLst>
          </p:cNvPr>
          <p:cNvSpPr/>
          <p:nvPr/>
        </p:nvSpPr>
        <p:spPr>
          <a:xfrm>
            <a:off x="2597124" y="2402229"/>
            <a:ext cx="6997665" cy="2707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0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48CD1-7C95-D0B5-7CCF-FA0EE7C2B757}"/>
              </a:ext>
            </a:extLst>
          </p:cNvPr>
          <p:cNvSpPr txBox="1"/>
          <p:nvPr/>
        </p:nvSpPr>
        <p:spPr>
          <a:xfrm>
            <a:off x="163846" y="335667"/>
            <a:ext cx="1186136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dirty="0">
                <a:ea typeface="맑은 고딕"/>
              </a:rPr>
              <a:t>목차(</a:t>
            </a:r>
            <a:r>
              <a:rPr lang="ko-KR" altLang="en-US" b="1" dirty="0" err="1">
                <a:ea typeface="맑은 고딕"/>
              </a:rPr>
              <a:t>Index</a:t>
            </a:r>
            <a:r>
              <a:rPr lang="ko-KR" altLang="en-US" b="1" dirty="0">
                <a:ea typeface="맑은 고딕"/>
              </a:rPr>
              <a:t>)</a:t>
            </a:r>
          </a:p>
          <a:p>
            <a:endParaRPr lang="ko-KR" altLang="en-US" b="1">
              <a:ea typeface="맑은 고딕"/>
            </a:endParaRPr>
          </a:p>
          <a:p>
            <a:r>
              <a:rPr lang="ko-KR" altLang="en-US" b="1" dirty="0">
                <a:ea typeface="맑은 고딕"/>
              </a:rPr>
              <a:t> ♠ </a:t>
            </a:r>
            <a:r>
              <a:rPr lang="ko-KR" altLang="en-US" b="1" dirty="0" err="1">
                <a:ea typeface="맑은 고딕"/>
              </a:rPr>
              <a:t>메인페이지</a:t>
            </a:r>
            <a:endParaRPr lang="ko-KR" altLang="en-US" b="1" dirty="0">
              <a:ea typeface="맑은 고딕"/>
            </a:endParaRPr>
          </a:p>
          <a:p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b="1" dirty="0">
                <a:latin typeface="Malgun Gothic"/>
                <a:ea typeface="Malgun Gothic"/>
              </a:rPr>
              <a:t>♠ 사용설명페이지</a:t>
            </a:r>
          </a:p>
          <a:p>
            <a:r>
              <a:rPr lang="ko-KR" altLang="en-US" b="1" dirty="0">
                <a:latin typeface="맑은 고딕" panose="020F0502020204030204"/>
                <a:ea typeface="맑은 고딕"/>
              </a:rPr>
              <a:t> </a:t>
            </a:r>
            <a:r>
              <a:rPr lang="ko-KR" b="1" dirty="0">
                <a:latin typeface="Malgun Gothic"/>
                <a:ea typeface="Malgun Gothic"/>
              </a:rPr>
              <a:t>♠ 후원페이지</a:t>
            </a:r>
            <a:endParaRPr lang="ko-KR" altLang="en-US" b="1" dirty="0">
              <a:latin typeface="Malgun Gothic"/>
              <a:ea typeface="Malgun Gothic"/>
            </a:endParaRPr>
          </a:p>
          <a:p>
            <a:r>
              <a:rPr lang="ko-KR" altLang="en-US" b="1" dirty="0">
                <a:latin typeface="맑은 고딕" panose="020F0502020204030204"/>
                <a:ea typeface="맑은 고딕"/>
              </a:rPr>
              <a:t> </a:t>
            </a:r>
            <a:r>
              <a:rPr lang="ko-KR" b="1" dirty="0">
                <a:latin typeface="Malgun Gothic"/>
                <a:ea typeface="Malgun Gothic"/>
              </a:rPr>
              <a:t>♠ 문의사항페이지</a:t>
            </a:r>
          </a:p>
          <a:p>
            <a:r>
              <a:rPr lang="ko-KR" altLang="en-US" b="1" dirty="0">
                <a:latin typeface="맑은 고딕" panose="020F0502020204030204"/>
                <a:ea typeface="맑은 고딕"/>
              </a:rPr>
              <a:t> </a:t>
            </a:r>
            <a:r>
              <a:rPr lang="ko-KR" dirty="0">
                <a:latin typeface="맑은 고딕" panose="020F0502020204030204"/>
                <a:ea typeface="맑은 고딕" panose="020F0502020204030204"/>
              </a:rPr>
              <a:t>♠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바이러스탐지페이지</a:t>
            </a:r>
          </a:p>
          <a:p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b="1" dirty="0">
                <a:latin typeface="Malgun Gothic"/>
                <a:ea typeface="Malgun Gothic"/>
                <a:cs typeface="+mn-lt"/>
              </a:rPr>
              <a:t>♠ 패킹페이지</a:t>
            </a:r>
            <a:endParaRPr lang="ko-KR" altLang="en-US" b="1" dirty="0">
              <a:latin typeface="Malgun Gothic"/>
              <a:ea typeface="Malgun Gothic"/>
              <a:cs typeface="+mn-lt"/>
            </a:endParaRPr>
          </a:p>
          <a:p>
            <a:endParaRPr lang="ko-KR" altLang="en-US" b="1">
              <a:latin typeface="맑은 고딕"/>
              <a:ea typeface="맑은 고딕"/>
              <a:cs typeface="+mn-lt"/>
            </a:endParaRPr>
          </a:p>
          <a:p>
            <a:endParaRPr lang="ko-KR" altLang="en-US" b="1">
              <a:ea typeface="맑은 고딕"/>
            </a:endParaRPr>
          </a:p>
          <a:p>
            <a:endParaRPr lang="ko-KR" altLang="en-US" b="1">
              <a:ea typeface="맑은 고딕"/>
            </a:endParaRPr>
          </a:p>
          <a:p>
            <a:endParaRPr lang="ko-KR" altLang="en-US" b="1">
              <a:ea typeface="맑은 고딕"/>
            </a:endParaRPr>
          </a:p>
          <a:p>
            <a:endParaRPr lang="ko-KR" altLang="en-US" b="1">
              <a:ea typeface="맑은 고딕"/>
            </a:endParaRPr>
          </a:p>
          <a:p>
            <a:endParaRPr lang="ko-KR" altLang="en-US" b="1">
              <a:ea typeface="맑은 고딕"/>
            </a:endParaRPr>
          </a:p>
          <a:p>
            <a:endParaRPr lang="ko-KR" altLang="en-US" b="1">
              <a:ea typeface="맑은 고딕"/>
            </a:endParaRPr>
          </a:p>
          <a:p>
            <a:endParaRPr lang="ko-KR" altLang="en-US" b="1">
              <a:ea typeface="맑은 고딕"/>
            </a:endParaRPr>
          </a:p>
          <a:p>
            <a:endParaRPr lang="ko-KR" altLang="en-US" b="1">
              <a:ea typeface="맑은 고딕"/>
            </a:endParaRPr>
          </a:p>
          <a:p>
            <a:endParaRPr lang="ko-KR" altLang="en-US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2908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1EF5A-EF80-0936-E4A3-C1737113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546" y="2767757"/>
            <a:ext cx="2996684" cy="1325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메인페이지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76031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08B556-DC3D-6493-A5CE-D752DD266BBC}"/>
              </a:ext>
            </a:extLst>
          </p:cNvPr>
          <p:cNvSpPr/>
          <p:nvPr/>
        </p:nvSpPr>
        <p:spPr>
          <a:xfrm>
            <a:off x="473657" y="338666"/>
            <a:ext cx="1157111" cy="60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ㅇㅇㅇㅇ</a:t>
            </a:r>
            <a:endParaRPr lang="ko-KR" alt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C08D8-C36F-5DB2-CBBE-E9A66AF0B522}"/>
              </a:ext>
            </a:extLst>
          </p:cNvPr>
          <p:cNvSpPr txBox="1"/>
          <p:nvPr/>
        </p:nvSpPr>
        <p:spPr>
          <a:xfrm>
            <a:off x="495612" y="359333"/>
            <a:ext cx="11821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dirty="0">
                <a:ea typeface="맑은 고딕"/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FCE7D-A55C-AD80-AFCB-5FE1A7ECB512}"/>
              </a:ext>
            </a:extLst>
          </p:cNvPr>
          <p:cNvSpPr/>
          <p:nvPr/>
        </p:nvSpPr>
        <p:spPr>
          <a:xfrm>
            <a:off x="9602386" y="463690"/>
            <a:ext cx="1006208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94DED-4DCF-1276-F265-3AE682F27D90}"/>
              </a:ext>
            </a:extLst>
          </p:cNvPr>
          <p:cNvSpPr txBox="1"/>
          <p:nvPr/>
        </p:nvSpPr>
        <p:spPr>
          <a:xfrm>
            <a:off x="9601002" y="539096"/>
            <a:ext cx="108148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>
                <a:ea typeface="맑은 고딕"/>
              </a:rPr>
              <a:t>바이러스 탐지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92F86-EEBB-BE10-BA1D-441C0DBB48E8}"/>
              </a:ext>
            </a:extLst>
          </p:cNvPr>
          <p:cNvSpPr/>
          <p:nvPr/>
        </p:nvSpPr>
        <p:spPr>
          <a:xfrm>
            <a:off x="10604489" y="463689"/>
            <a:ext cx="1006208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0E264-B7EC-3D34-B0F5-AA877B73D175}"/>
              </a:ext>
            </a:extLst>
          </p:cNvPr>
          <p:cNvSpPr txBox="1"/>
          <p:nvPr/>
        </p:nvSpPr>
        <p:spPr>
          <a:xfrm>
            <a:off x="10842460" y="523543"/>
            <a:ext cx="52183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패킹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8F8115-E208-1B34-C91E-03A822D0287B}"/>
              </a:ext>
            </a:extLst>
          </p:cNvPr>
          <p:cNvSpPr/>
          <p:nvPr/>
        </p:nvSpPr>
        <p:spPr>
          <a:xfrm>
            <a:off x="8444771" y="463689"/>
            <a:ext cx="1161717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4AD5C-C008-4BDF-4060-11ECFFDCFE8C}"/>
              </a:ext>
            </a:extLst>
          </p:cNvPr>
          <p:cNvSpPr txBox="1"/>
          <p:nvPr/>
        </p:nvSpPr>
        <p:spPr>
          <a:xfrm>
            <a:off x="8446370" y="487665"/>
            <a:ext cx="114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사용설명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6F68C-462B-2ACA-808D-CEAD34C2D276}"/>
              </a:ext>
            </a:extLst>
          </p:cNvPr>
          <p:cNvSpPr txBox="1"/>
          <p:nvPr/>
        </p:nvSpPr>
        <p:spPr>
          <a:xfrm>
            <a:off x="2988039" y="2918000"/>
            <a:ext cx="598558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0" dirty="0">
                <a:ea typeface="맑은 고딕"/>
              </a:rPr>
              <a:t>레퍼런스 이미지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00363-0923-5623-E6BC-E5E725EC9344}"/>
              </a:ext>
            </a:extLst>
          </p:cNvPr>
          <p:cNvSpPr txBox="1"/>
          <p:nvPr/>
        </p:nvSpPr>
        <p:spPr>
          <a:xfrm>
            <a:off x="4181790" y="3749399"/>
            <a:ext cx="3598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(2~3초 간격으로 자동 슬라이드)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08A37-77F9-3BB6-A5FF-F2745D1C59C5}"/>
              </a:ext>
            </a:extLst>
          </p:cNvPr>
          <p:cNvSpPr txBox="1"/>
          <p:nvPr/>
        </p:nvSpPr>
        <p:spPr>
          <a:xfrm>
            <a:off x="4802788" y="301190"/>
            <a:ext cx="1817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배경색 : 검정색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B43C79-0DAE-9E6F-77C8-7FD5DB2F6181}"/>
              </a:ext>
            </a:extLst>
          </p:cNvPr>
          <p:cNvSpPr txBox="1"/>
          <p:nvPr/>
        </p:nvSpPr>
        <p:spPr>
          <a:xfrm>
            <a:off x="3051274" y="5960760"/>
            <a:ext cx="60788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스크롤 내리면 우리 페이지 소개 및 </a:t>
            </a:r>
            <a:r>
              <a:rPr lang="ko-KR" altLang="en-US" sz="2400" dirty="0" err="1">
                <a:ea typeface="맑은 고딕"/>
              </a:rPr>
              <a:t>개요UI</a:t>
            </a:r>
            <a:endParaRPr lang="ko-KR" altLang="en-US" sz="2400" dirty="0">
              <a:ea typeface="맑은 고딕"/>
            </a:endParaRPr>
          </a:p>
          <a:p>
            <a:r>
              <a:rPr lang="ko-KR" altLang="en-US" sz="2400" dirty="0">
                <a:ea typeface="맑은 고딕"/>
              </a:rPr>
              <a:t>          (메인페이지-2 에서 이어짐)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A58482-6E20-3024-C855-ED0E471430D4}"/>
              </a:ext>
            </a:extLst>
          </p:cNvPr>
          <p:cNvSpPr/>
          <p:nvPr/>
        </p:nvSpPr>
        <p:spPr>
          <a:xfrm>
            <a:off x="738243" y="1403338"/>
            <a:ext cx="10725670" cy="43246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5CBD0C23-40EB-45C4-E133-4135E996A888}"/>
                  </a:ext>
                </a:extLst>
              </p14:cNvPr>
              <p14:cNvContentPartPr/>
              <p14:nvPr/>
            </p14:nvContentPartPr>
            <p14:xfrm>
              <a:off x="26528" y="1200551"/>
              <a:ext cx="6632634" cy="14007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5CBD0C23-40EB-45C4-E133-4135E996A8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9" y="500201"/>
                <a:ext cx="6668272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4F50D125-1C1A-81C4-FB1A-366E91B2A555}"/>
                  </a:ext>
                </a:extLst>
              </p14:cNvPr>
              <p14:cNvContentPartPr/>
              <p14:nvPr/>
            </p14:nvContentPartPr>
            <p14:xfrm>
              <a:off x="5544030" y="1205217"/>
              <a:ext cx="6632634" cy="14007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4F50D125-1C1A-81C4-FB1A-366E91B2A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6031" y="504867"/>
                <a:ext cx="6668272" cy="1400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01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1EF5A-EF80-0936-E4A3-C1737113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403" y="2767757"/>
            <a:ext cx="3540969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메인페이지-2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69828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F445AAB-CEE2-7076-7746-6CBC68530079}"/>
                  </a:ext>
                </a:extLst>
              </p14:cNvPr>
              <p14:cNvContentPartPr/>
              <p14:nvPr/>
            </p14:nvContentPartPr>
            <p14:xfrm>
              <a:off x="493059" y="1200551"/>
              <a:ext cx="6632634" cy="14007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F445AAB-CEE2-7076-7746-6CBC685300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060" y="500201"/>
                <a:ext cx="6668272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1DEFC92-7A35-4FED-0978-6E5C10E5B0AE}"/>
                  </a:ext>
                </a:extLst>
              </p14:cNvPr>
              <p14:cNvContentPartPr/>
              <p14:nvPr/>
            </p14:nvContentPartPr>
            <p14:xfrm>
              <a:off x="7093323" y="1200551"/>
              <a:ext cx="5052703" cy="14007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1DEFC92-7A35-4FED-0978-6E5C10E5B0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5324" y="500201"/>
                <a:ext cx="5088341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E892418-9AB9-5144-D8DB-BB41A0707300}"/>
                  </a:ext>
                </a:extLst>
              </p14:cNvPr>
              <p14:cNvContentPartPr/>
              <p14:nvPr/>
            </p14:nvContentPartPr>
            <p14:xfrm>
              <a:off x="33013" y="1198288"/>
              <a:ext cx="460875" cy="14111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E892418-9AB9-5144-D8DB-BB41A07073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38" y="492738"/>
                <a:ext cx="496465" cy="14111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6608B556-DC3D-6493-A5CE-D752DD266BBC}"/>
              </a:ext>
            </a:extLst>
          </p:cNvPr>
          <p:cNvSpPr/>
          <p:nvPr/>
        </p:nvSpPr>
        <p:spPr>
          <a:xfrm>
            <a:off x="473657" y="338666"/>
            <a:ext cx="1157111" cy="60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ㅇㅇㅇㅇ</a:t>
            </a:r>
            <a:endParaRPr lang="ko-KR" alt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C08D8-C36F-5DB2-CBBE-E9A66AF0B522}"/>
              </a:ext>
            </a:extLst>
          </p:cNvPr>
          <p:cNvSpPr txBox="1"/>
          <p:nvPr/>
        </p:nvSpPr>
        <p:spPr>
          <a:xfrm>
            <a:off x="495612" y="359333"/>
            <a:ext cx="11821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dirty="0">
                <a:ea typeface="맑은 고딕"/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FCE7D-A55C-AD80-AFCB-5FE1A7ECB512}"/>
              </a:ext>
            </a:extLst>
          </p:cNvPr>
          <p:cNvSpPr/>
          <p:nvPr/>
        </p:nvSpPr>
        <p:spPr>
          <a:xfrm>
            <a:off x="9873218" y="479241"/>
            <a:ext cx="1143918" cy="372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94DED-4DCF-1276-F265-3AE682F27D90}"/>
              </a:ext>
            </a:extLst>
          </p:cNvPr>
          <p:cNvSpPr txBox="1"/>
          <p:nvPr/>
        </p:nvSpPr>
        <p:spPr>
          <a:xfrm>
            <a:off x="9943124" y="539096"/>
            <a:ext cx="108148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b="1" dirty="0">
                <a:ea typeface="맑은 고딕"/>
              </a:rPr>
              <a:t>바이러스 탐지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92F86-EEBB-BE10-BA1D-441C0DBB48E8}"/>
              </a:ext>
            </a:extLst>
          </p:cNvPr>
          <p:cNvSpPr/>
          <p:nvPr/>
        </p:nvSpPr>
        <p:spPr>
          <a:xfrm>
            <a:off x="10993265" y="479240"/>
            <a:ext cx="1006208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0E264-B7EC-3D34-B0F5-AA877B73D175}"/>
              </a:ext>
            </a:extLst>
          </p:cNvPr>
          <p:cNvSpPr txBox="1"/>
          <p:nvPr/>
        </p:nvSpPr>
        <p:spPr>
          <a:xfrm>
            <a:off x="11246786" y="539094"/>
            <a:ext cx="8795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ea typeface="맑은 고딕"/>
              </a:rPr>
              <a:t>패킹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8F8115-E208-1B34-C91E-03A822D0287B}"/>
              </a:ext>
            </a:extLst>
          </p:cNvPr>
          <p:cNvSpPr/>
          <p:nvPr/>
        </p:nvSpPr>
        <p:spPr>
          <a:xfrm>
            <a:off x="8794669" y="479240"/>
            <a:ext cx="1161717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4AD5C-C008-4BDF-4060-11ECFFDCFE8C}"/>
              </a:ext>
            </a:extLst>
          </p:cNvPr>
          <p:cNvSpPr txBox="1"/>
          <p:nvPr/>
        </p:nvSpPr>
        <p:spPr>
          <a:xfrm>
            <a:off x="8796268" y="495441"/>
            <a:ext cx="114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사용설명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6F68C-462B-2ACA-808D-CEAD34C2D276}"/>
              </a:ext>
            </a:extLst>
          </p:cNvPr>
          <p:cNvSpPr txBox="1"/>
          <p:nvPr/>
        </p:nvSpPr>
        <p:spPr>
          <a:xfrm>
            <a:off x="1014182" y="3075853"/>
            <a:ext cx="101628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dirty="0">
                <a:ea typeface="맑은 고딕"/>
              </a:rPr>
              <a:t>스크롤 내리면 우리 페이지 소개 및 개요 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1D89D7-1DB6-F099-F7A3-0379F264725F}"/>
              </a:ext>
            </a:extLst>
          </p:cNvPr>
          <p:cNvSpPr txBox="1"/>
          <p:nvPr/>
        </p:nvSpPr>
        <p:spPr>
          <a:xfrm>
            <a:off x="2292763" y="5859254"/>
            <a:ext cx="76116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ea typeface="맑은 고딕"/>
              </a:rPr>
              <a:t>페이지 맨 밑단에 </a:t>
            </a:r>
            <a:r>
              <a:rPr lang="ko-KR" altLang="en-US" sz="2800" dirty="0" err="1">
                <a:ea typeface="맑은 고딕"/>
              </a:rPr>
              <a:t>푸터</a:t>
            </a:r>
            <a:r>
              <a:rPr lang="ko-KR" altLang="en-US" sz="2800" dirty="0">
                <a:ea typeface="맑은 고딕"/>
              </a:rPr>
              <a:t>(기부, 문의사항, </a:t>
            </a:r>
            <a:r>
              <a:rPr lang="ko-KR" altLang="en-US" sz="2800" dirty="0" err="1">
                <a:ea typeface="맑은 고딕"/>
              </a:rPr>
              <a:t>깃허브</a:t>
            </a:r>
            <a:r>
              <a:rPr lang="ko-KR" altLang="en-US" sz="2800" dirty="0">
                <a:ea typeface="맑은 고딕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08A37-77F9-3BB6-A5FF-F2745D1C59C5}"/>
              </a:ext>
            </a:extLst>
          </p:cNvPr>
          <p:cNvSpPr txBox="1"/>
          <p:nvPr/>
        </p:nvSpPr>
        <p:spPr>
          <a:xfrm>
            <a:off x="4802788" y="301190"/>
            <a:ext cx="1817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배경색 : 검정색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8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C02CC5-65DE-AF7F-16A7-46813B3E7B1A}"/>
              </a:ext>
            </a:extLst>
          </p:cNvPr>
          <p:cNvSpPr txBox="1">
            <a:spLocks/>
          </p:cNvSpPr>
          <p:nvPr/>
        </p:nvSpPr>
        <p:spPr>
          <a:xfrm>
            <a:off x="3937518" y="2764647"/>
            <a:ext cx="4318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사용설명 페이지</a:t>
            </a:r>
          </a:p>
        </p:txBody>
      </p:sp>
    </p:spTree>
    <p:extLst>
      <p:ext uri="{BB962C8B-B14F-4D97-AF65-F5344CB8AC3E}">
        <p14:creationId xmlns:p14="http://schemas.microsoft.com/office/powerpoint/2010/main" val="256993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F445AAB-CEE2-7076-7746-6CBC68530079}"/>
                  </a:ext>
                </a:extLst>
              </p14:cNvPr>
              <p14:cNvContentPartPr/>
              <p14:nvPr/>
            </p14:nvContentPartPr>
            <p14:xfrm>
              <a:off x="493059" y="1200551"/>
              <a:ext cx="6632634" cy="14007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F445AAB-CEE2-7076-7746-6CBC685300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060" y="500201"/>
                <a:ext cx="6668272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1DEFC92-7A35-4FED-0978-6E5C10E5B0AE}"/>
                  </a:ext>
                </a:extLst>
              </p14:cNvPr>
              <p14:cNvContentPartPr/>
              <p14:nvPr/>
            </p14:nvContentPartPr>
            <p14:xfrm>
              <a:off x="7093323" y="1200551"/>
              <a:ext cx="5052703" cy="14007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1DEFC92-7A35-4FED-0978-6E5C10E5B0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5324" y="500201"/>
                <a:ext cx="5088341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E892418-9AB9-5144-D8DB-BB41A0707300}"/>
                  </a:ext>
                </a:extLst>
              </p14:cNvPr>
              <p14:cNvContentPartPr/>
              <p14:nvPr/>
            </p14:nvContentPartPr>
            <p14:xfrm>
              <a:off x="33013" y="1198288"/>
              <a:ext cx="460875" cy="14111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E892418-9AB9-5144-D8DB-BB41A07073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38" y="492738"/>
                <a:ext cx="496465" cy="14111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6608B556-DC3D-6493-A5CE-D752DD266BBC}"/>
              </a:ext>
            </a:extLst>
          </p:cNvPr>
          <p:cNvSpPr/>
          <p:nvPr/>
        </p:nvSpPr>
        <p:spPr>
          <a:xfrm>
            <a:off x="473657" y="338666"/>
            <a:ext cx="1157111" cy="60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ㅇㅇㅇㅇ</a:t>
            </a:r>
            <a:endParaRPr lang="ko-KR" alt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C08D8-C36F-5DB2-CBBE-E9A66AF0B522}"/>
              </a:ext>
            </a:extLst>
          </p:cNvPr>
          <p:cNvSpPr txBox="1"/>
          <p:nvPr/>
        </p:nvSpPr>
        <p:spPr>
          <a:xfrm>
            <a:off x="495612" y="359333"/>
            <a:ext cx="11821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dirty="0">
                <a:ea typeface="맑은 고딕"/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FCE7D-A55C-AD80-AFCB-5FE1A7ECB512}"/>
              </a:ext>
            </a:extLst>
          </p:cNvPr>
          <p:cNvSpPr/>
          <p:nvPr/>
        </p:nvSpPr>
        <p:spPr>
          <a:xfrm>
            <a:off x="9983386" y="479241"/>
            <a:ext cx="1006208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94DED-4DCF-1276-F265-3AE682F27D90}"/>
              </a:ext>
            </a:extLst>
          </p:cNvPr>
          <p:cNvSpPr txBox="1"/>
          <p:nvPr/>
        </p:nvSpPr>
        <p:spPr>
          <a:xfrm>
            <a:off x="9943124" y="539096"/>
            <a:ext cx="108148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>
                <a:ea typeface="맑은 고딕"/>
              </a:rPr>
              <a:t>바이러스 탐지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92F86-EEBB-BE10-BA1D-441C0DBB48E8}"/>
              </a:ext>
            </a:extLst>
          </p:cNvPr>
          <p:cNvSpPr/>
          <p:nvPr/>
        </p:nvSpPr>
        <p:spPr>
          <a:xfrm>
            <a:off x="10993265" y="479240"/>
            <a:ext cx="1006208" cy="363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0E264-B7EC-3D34-B0F5-AA877B73D175}"/>
              </a:ext>
            </a:extLst>
          </p:cNvPr>
          <p:cNvSpPr txBox="1"/>
          <p:nvPr/>
        </p:nvSpPr>
        <p:spPr>
          <a:xfrm>
            <a:off x="11246786" y="539094"/>
            <a:ext cx="8795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패킹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8F8115-E208-1B34-C91E-03A822D0287B}"/>
              </a:ext>
            </a:extLst>
          </p:cNvPr>
          <p:cNvSpPr/>
          <p:nvPr/>
        </p:nvSpPr>
        <p:spPr>
          <a:xfrm>
            <a:off x="8786893" y="479240"/>
            <a:ext cx="1200595" cy="355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08A37-77F9-3BB6-A5FF-F2745D1C59C5}"/>
              </a:ext>
            </a:extLst>
          </p:cNvPr>
          <p:cNvSpPr txBox="1"/>
          <p:nvPr/>
        </p:nvSpPr>
        <p:spPr>
          <a:xfrm>
            <a:off x="4802788" y="301190"/>
            <a:ext cx="1817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배경색 : 검정색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E9E11-1750-17DC-809B-6FE6056BA79E}"/>
              </a:ext>
            </a:extLst>
          </p:cNvPr>
          <p:cNvSpPr txBox="1"/>
          <p:nvPr/>
        </p:nvSpPr>
        <p:spPr>
          <a:xfrm>
            <a:off x="8796268" y="487666"/>
            <a:ext cx="114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사용설명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2C8AA2-CCBB-2869-803B-6FF95AA41300}"/>
              </a:ext>
            </a:extLst>
          </p:cNvPr>
          <p:cNvSpPr txBox="1"/>
          <p:nvPr/>
        </p:nvSpPr>
        <p:spPr>
          <a:xfrm>
            <a:off x="2370518" y="5851478"/>
            <a:ext cx="76116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ea typeface="맑은 고딕"/>
              </a:rPr>
              <a:t>페이지 맨 밑단에 </a:t>
            </a:r>
            <a:r>
              <a:rPr lang="ko-KR" altLang="en-US" sz="2800" dirty="0" err="1">
                <a:ea typeface="맑은 고딕"/>
              </a:rPr>
              <a:t>푸터</a:t>
            </a:r>
            <a:r>
              <a:rPr lang="ko-KR" altLang="en-US" sz="2800" dirty="0">
                <a:ea typeface="맑은 고딕"/>
              </a:rPr>
              <a:t>(기부, 문의사항, </a:t>
            </a:r>
            <a:r>
              <a:rPr lang="ko-KR" altLang="en-US" sz="2800" dirty="0" err="1">
                <a:ea typeface="맑은 고딕"/>
              </a:rPr>
              <a:t>깃허브</a:t>
            </a:r>
            <a:r>
              <a:rPr lang="ko-KR" altLang="en-US" sz="2800" dirty="0">
                <a:ea typeface="맑은 고딕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BA8E2E-24A8-F477-D79F-5A04BD2E0DCA}"/>
              </a:ext>
            </a:extLst>
          </p:cNvPr>
          <p:cNvSpPr txBox="1"/>
          <p:nvPr/>
        </p:nvSpPr>
        <p:spPr>
          <a:xfrm>
            <a:off x="1272657" y="3163915"/>
            <a:ext cx="96556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ea typeface="맑은 고딕"/>
              </a:rPr>
              <a:t>사용설명 &amp; UI 레이아웃(스크롤 내리면 사용설명 이어지게)</a:t>
            </a:r>
          </a:p>
        </p:txBody>
      </p:sp>
    </p:spTree>
    <p:extLst>
      <p:ext uri="{BB962C8B-B14F-4D97-AF65-F5344CB8AC3E}">
        <p14:creationId xmlns:p14="http://schemas.microsoft.com/office/powerpoint/2010/main" val="139040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C02CC5-65DE-AF7F-16A7-46813B3E7B1A}"/>
              </a:ext>
            </a:extLst>
          </p:cNvPr>
          <p:cNvSpPr txBox="1">
            <a:spLocks/>
          </p:cNvSpPr>
          <p:nvPr/>
        </p:nvSpPr>
        <p:spPr>
          <a:xfrm>
            <a:off x="4442926" y="2764647"/>
            <a:ext cx="32999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후원 페이지</a:t>
            </a:r>
          </a:p>
        </p:txBody>
      </p:sp>
    </p:spTree>
    <p:extLst>
      <p:ext uri="{BB962C8B-B14F-4D97-AF65-F5344CB8AC3E}">
        <p14:creationId xmlns:p14="http://schemas.microsoft.com/office/powerpoint/2010/main" val="129366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UI 화면설계서​</vt:lpstr>
      <vt:lpstr>PowerPoint 프레젠테이션</vt:lpstr>
      <vt:lpstr>메인페이지</vt:lpstr>
      <vt:lpstr>PowerPoint 프레젠테이션</vt:lpstr>
      <vt:lpstr>메인페이지-2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365</cp:revision>
  <dcterms:created xsi:type="dcterms:W3CDTF">2024-08-23T01:11:04Z</dcterms:created>
  <dcterms:modified xsi:type="dcterms:W3CDTF">2024-09-01T15:15:08Z</dcterms:modified>
</cp:coreProperties>
</file>