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6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4995" autoAdjust="0"/>
    <p:restoredTop sz="94660"/>
  </p:normalViewPr>
  <p:slideViewPr>
    <p:cSldViewPr snapToGrid="0">
      <p:cViewPr varScale="1">
        <p:scale>
          <a:sx n="100" d="100"/>
          <a:sy n="100" d="100"/>
        </p:scale>
        <p:origin x="1212" y="200"/>
      </p:cViewPr>
      <p:guideLst>
        <p:guide orient="horz" pos="2158"/>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presProps" Target="presProps.xml"  /><Relationship Id="rId28" Type="http://schemas.openxmlformats.org/officeDocument/2006/relationships/viewProps" Target="viewProps.xml"  /><Relationship Id="rId29" Type="http://schemas.openxmlformats.org/officeDocument/2006/relationships/theme" Target="theme/theme1.xml"  /><Relationship Id="rId3" Type="http://schemas.openxmlformats.org/officeDocument/2006/relationships/slide" Target="slides/slide2.xml"  /><Relationship Id="rId30"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CED640-2A2B-41E2-AB1A-2A9B21BAA0E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E60FCBB-74D1-4934-9315-C0912B5EF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A086D18-69A0-4C48-9766-3290BD816943}"/>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21925D46-2DEA-4024-A500-D07DE777F4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D28ADEB-B9D1-4B13-B548-13FFCB4C803D}"/>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413205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F1D265-AA87-4FC5-9A56-12446F39541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942CDF6-EC77-4FE2-B43F-6B7DDE3A3DF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53130CE-5363-48CB-A340-0F0493EC60D4}"/>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DB633B3F-F69B-4A0F-B85F-5EEC5C2E6DA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912582E-10D0-4F57-B41B-7BC86F51C88B}"/>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250464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FB77D58-5D45-4986-9735-A8BCF758953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0DCE1AA-D2E3-4F6E-807B-1BC99D2FDD5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BCCB4F6-10F4-4A43-9EDD-10822AEBD008}"/>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CCF8C7BF-F87C-4DD4-A764-DA24BBDDCD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D09CD3B-5C66-464D-9770-FC83699EA274}"/>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12266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DB2C1A-03F4-4194-B2FF-52CEE01D9D2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2F7A8CC-C4C9-41DF-9E73-115DA82FBDE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5D683D0-42B0-45C1-8E15-D648E076C676}"/>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CE6AB831-851A-4453-B5AE-4BD708A45C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C0560B2-CCC8-42CC-9754-69F08BBA3EF6}"/>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276391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6F80FF-C6A2-494D-B2B5-DCED81A4C16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A1B49E0-2ED4-4ED6-9525-651A00DD67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A670E02-DBEA-4EAA-A963-09D5CD6514A6}"/>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59AA1F08-AC83-4710-87FC-BA284591856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386418F-E4E5-4E49-8867-86DD936FF050}"/>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295908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095B1-6867-4341-BB7A-B1192E10D3D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E2FCF58-073E-4332-A193-A5C728DCBBB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912EDE3-5F22-459C-B14E-0E9E4D947E9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4B47649-78BE-48C3-9619-1393EC25C506}"/>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6" name="바닥글 개체 틀 5">
            <a:extLst>
              <a:ext uri="{FF2B5EF4-FFF2-40B4-BE49-F238E27FC236}">
                <a16:creationId xmlns:a16="http://schemas.microsoft.com/office/drawing/2014/main" id="{D863AF48-1D8D-43CE-B4EF-EA283C34C8C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BCE8652-6E13-462A-BA65-CE492BB78B6E}"/>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308521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EC0A6B-6C98-49D9-A1C8-B1C3AE7056D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F2181C6-4AD0-4DF9-AFA1-3ECD807D8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847CC88-A24C-42F5-BAB7-8668B159698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3E3DD69-B51F-44CB-8A7F-9C916C9D3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493277A-5D98-4489-903E-F54234DD712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35922D4-5778-464C-9D4B-53441E81DFA9}"/>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8" name="바닥글 개체 틀 7">
            <a:extLst>
              <a:ext uri="{FF2B5EF4-FFF2-40B4-BE49-F238E27FC236}">
                <a16:creationId xmlns:a16="http://schemas.microsoft.com/office/drawing/2014/main" id="{88B2B1A9-4C55-4C24-96B8-CDA690065B2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89758BE-1158-45B0-888E-FBF36F80C515}"/>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262509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CDACC5-7103-41D4-928B-EA6EEA40877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DAA7162-D5F1-4233-B44B-2A519568F3DF}"/>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4" name="바닥글 개체 틀 3">
            <a:extLst>
              <a:ext uri="{FF2B5EF4-FFF2-40B4-BE49-F238E27FC236}">
                <a16:creationId xmlns:a16="http://schemas.microsoft.com/office/drawing/2014/main" id="{FA707E3F-284F-40F6-9E4A-F11A61BE6D4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AD266D2-4B7E-4B5C-BBF0-36CF7A952417}"/>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197351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AF4FE7-090A-4B5B-BCB1-309C8B80A7D7}"/>
              </a:ext>
            </a:extLst>
          </p:cNvPr>
          <p:cNvSpPr txBox="1"/>
          <p:nvPr userDrawn="1"/>
        </p:nvSpPr>
        <p:spPr>
          <a:xfrm>
            <a:off x="9987228" y="6586181"/>
            <a:ext cx="2194833" cy="230832"/>
          </a:xfrm>
          <a:prstGeom prst="rect">
            <a:avLst/>
          </a:prstGeom>
          <a:noFill/>
        </p:spPr>
        <p:txBody>
          <a:bodyPr wrap="none" rtlCol="0">
            <a:spAutoFit/>
          </a:bodyPr>
          <a:lstStyle/>
          <a:p>
            <a:pPr algn="r"/>
            <a:r>
              <a:rPr lang="en-US" altLang="ko-KR" sz="900" dirty="0">
                <a:solidFill>
                  <a:schemeClr val="tx1">
                    <a:lumMod val="85000"/>
                    <a:lumOff val="15000"/>
                  </a:schemeClr>
                </a:solidFill>
                <a:latin typeface="Arial" panose="020B0604020202020204" pitchFamily="34" charset="0"/>
                <a:cs typeface="Arial" panose="020B0604020202020204" pitchFamily="34" charset="0"/>
              </a:rPr>
              <a:t>ⓒSaebyeol Yu.</a:t>
            </a:r>
            <a:r>
              <a:rPr lang="ko-KR" altLang="en-US" sz="900" dirty="0">
                <a:solidFill>
                  <a:schemeClr val="tx1">
                    <a:lumMod val="85000"/>
                    <a:lumOff val="15000"/>
                  </a:schemeClr>
                </a:solidFill>
                <a:latin typeface="Arial" panose="020B0604020202020204" pitchFamily="34" charset="0"/>
                <a:cs typeface="Arial" panose="020B0604020202020204" pitchFamily="34" charset="0"/>
              </a:rPr>
              <a:t> </a:t>
            </a:r>
            <a:r>
              <a:rPr lang="en-US" altLang="ko-KR" sz="900" dirty="0" err="1">
                <a:solidFill>
                  <a:schemeClr val="tx1">
                    <a:lumMod val="85000"/>
                    <a:lumOff val="15000"/>
                  </a:schemeClr>
                </a:solidFill>
                <a:latin typeface="Arial" panose="020B0604020202020204" pitchFamily="34" charset="0"/>
                <a:cs typeface="Arial" panose="020B0604020202020204" pitchFamily="34" charset="0"/>
              </a:rPr>
              <a:t>Saebyeol’s</a:t>
            </a:r>
            <a:r>
              <a:rPr lang="ko-KR" altLang="en-US" sz="900" dirty="0">
                <a:solidFill>
                  <a:schemeClr val="tx1">
                    <a:lumMod val="85000"/>
                    <a:lumOff val="15000"/>
                  </a:schemeClr>
                </a:solidFill>
                <a:latin typeface="Arial" panose="020B0604020202020204" pitchFamily="34" charset="0"/>
                <a:cs typeface="Arial" panose="020B0604020202020204" pitchFamily="34" charset="0"/>
              </a:rPr>
              <a:t> </a:t>
            </a:r>
            <a:r>
              <a:rPr lang="en-US" altLang="ko-KR" sz="900" dirty="0">
                <a:solidFill>
                  <a:schemeClr val="tx1">
                    <a:lumMod val="85000"/>
                    <a:lumOff val="15000"/>
                  </a:schemeClr>
                </a:solidFill>
                <a:latin typeface="Arial" panose="020B0604020202020204" pitchFamily="34" charset="0"/>
                <a:cs typeface="Arial" panose="020B0604020202020204" pitchFamily="34" charset="0"/>
              </a:rPr>
              <a:t>PowerPoint</a:t>
            </a:r>
            <a:endParaRPr lang="ko-KR" altLang="en-US" sz="9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6B7F7AA4-209D-4689-AA02-D04B4EDEF9E1}"/>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3" name="바닥글 개체 틀 2">
            <a:extLst>
              <a:ext uri="{FF2B5EF4-FFF2-40B4-BE49-F238E27FC236}">
                <a16:creationId xmlns:a16="http://schemas.microsoft.com/office/drawing/2014/main" id="{5B85722C-8A72-448E-8B83-EF7C5AF93ED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D24A6E7-8728-4C8A-82A6-A6C3CA900B37}"/>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422434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CFCA1F-DBEC-4F64-A69D-D6908007078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A91CC70-5093-42C4-8978-1F2D73632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7786617-699B-488F-8721-F3B668462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44FC728-03B7-400E-B1AE-2A5B4D18F616}"/>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6" name="바닥글 개체 틀 5">
            <a:extLst>
              <a:ext uri="{FF2B5EF4-FFF2-40B4-BE49-F238E27FC236}">
                <a16:creationId xmlns:a16="http://schemas.microsoft.com/office/drawing/2014/main" id="{9897A1CA-2B06-47D1-87BB-6FA3AB170C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1FA3FAE-923B-44C6-A3D4-934B76B46597}"/>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368820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C06F8E-3219-4BC9-AC48-C3DC6CFCE7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304C55E-16F2-4CAF-9384-FC1D4F080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FAD510D-2B1E-4164-AED3-22DE5492E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7433D4-FB86-4AFF-B6A8-F8E3F1BEB8E4}"/>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6" name="바닥글 개체 틀 5">
            <a:extLst>
              <a:ext uri="{FF2B5EF4-FFF2-40B4-BE49-F238E27FC236}">
                <a16:creationId xmlns:a16="http://schemas.microsoft.com/office/drawing/2014/main" id="{6ABCFB19-C751-424E-B3D4-EEB9597C49E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58B9F28-5458-46D5-A25A-B0BBEAA7D4FC}"/>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32259243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5AB1C4B-3767-46EA-A3DE-A1B389DE7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D696137-0F59-4406-87C1-C506DAFF0B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8FC2BC-E05F-4E79-B480-7DC4C5E52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C13E4EED-EEA6-4898-9A84-042E4F271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05F8E61-8F4C-46F9-B605-3C0D16F5F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463814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jpe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2"/>
          <a:srcRect/>
          <a:stretch>
            <a:fillRect/>
          </a:stretch>
        </p:blipFill>
        <p:spPr>
          <a:xfrm>
            <a:off x="0" y="0"/>
            <a:ext cx="12192000" cy="6858000"/>
          </a:xfrm>
          <a:prstGeom prst="rect">
            <a:avLst/>
          </a:prstGeom>
        </p:spPr>
      </p:pic>
      <p:cxnSp>
        <p:nvCxnSpPr>
          <p:cNvPr id="5" name="직선 연결선 4"/>
          <p:cNvCxnSpPr/>
          <p:nvPr/>
        </p:nvCxnSpPr>
        <p:spPr>
          <a:xfrm>
            <a:off x="1333500" y="5130800"/>
            <a:ext cx="10858500" cy="0"/>
          </a:xfrm>
          <a:prstGeom prst="line">
            <a:avLst/>
          </a:prstGeom>
          <a:ln w="254000">
            <a:solidFill>
              <a:srgbClr val="0187fb"/>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31595" y="1316043"/>
            <a:ext cx="4812030" cy="1350413"/>
          </a:xfrm>
          <a:prstGeom prst="rect">
            <a:avLst/>
          </a:prstGeom>
          <a:noFill/>
        </p:spPr>
        <p:txBody>
          <a:bodyPr wrap="none">
            <a:spAutoFit/>
          </a:bodyPr>
          <a:lstStyle/>
          <a:p>
            <a:pPr algn="ctr">
              <a:defRPr/>
            </a:pPr>
            <a:r>
              <a:rPr lang="en-US" altLang="ko-KR" sz="8300" b="1">
                <a:solidFill>
                  <a:srgbClr val="515151"/>
                </a:solidFill>
              </a:rPr>
              <a:t>Portfolio.</a:t>
            </a:r>
            <a:endParaRPr lang="en-US" altLang="ko-KR" sz="8300" b="1">
              <a:solidFill>
                <a:srgbClr val="515151"/>
              </a:solidFill>
            </a:endParaRPr>
          </a:p>
        </p:txBody>
      </p:sp>
      <p:sp>
        <p:nvSpPr>
          <p:cNvPr id="16" name="TextBox 15"/>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tx1">
                    <a:lumMod val="85000"/>
                    <a:lumOff val="15000"/>
                  </a:schemeClr>
                </a:solidFill>
                <a:latin typeface="Arial"/>
                <a:cs typeface="Arial"/>
              </a:rPr>
              <a:t>ⓒSaebyeol Yu.</a:t>
            </a:r>
            <a:r>
              <a:rPr lang="ko-KR" altLang="en-US" sz="900">
                <a:solidFill>
                  <a:schemeClr val="tx1">
                    <a:lumMod val="85000"/>
                    <a:lumOff val="15000"/>
                  </a:schemeClr>
                </a:solidFill>
                <a:latin typeface="Arial"/>
                <a:cs typeface="Arial"/>
              </a:rPr>
              <a:t> </a:t>
            </a:r>
            <a:r>
              <a:rPr lang="en-US" altLang="ko-KR" sz="900">
                <a:solidFill>
                  <a:schemeClr val="tx1">
                    <a:lumMod val="85000"/>
                    <a:lumOff val="15000"/>
                  </a:schemeClr>
                </a:solidFill>
                <a:latin typeface="Arial"/>
                <a:cs typeface="Arial"/>
              </a:rPr>
              <a:t>Saebyeol’s</a:t>
            </a:r>
            <a:r>
              <a:rPr lang="ko-KR" altLang="en-US" sz="900">
                <a:solidFill>
                  <a:schemeClr val="tx1">
                    <a:lumMod val="85000"/>
                    <a:lumOff val="15000"/>
                  </a:schemeClr>
                </a:solidFill>
                <a:latin typeface="Arial"/>
                <a:cs typeface="Arial"/>
              </a:rPr>
              <a:t> </a:t>
            </a:r>
            <a:r>
              <a:rPr lang="en-US" altLang="ko-KR" sz="900">
                <a:solidFill>
                  <a:schemeClr val="tx1">
                    <a:lumMod val="85000"/>
                    <a:lumOff val="15000"/>
                  </a:schemeClr>
                </a:solidFill>
                <a:latin typeface="Arial"/>
                <a:cs typeface="Arial"/>
              </a:rPr>
              <a:t>PowerPoint</a:t>
            </a:r>
            <a:endParaRPr lang="ko-KR" altLang="en-US" sz="900">
              <a:solidFill>
                <a:schemeClr val="tx1">
                  <a:lumMod val="85000"/>
                  <a:lumOff val="15000"/>
                </a:schemeClr>
              </a:solidFill>
              <a:latin typeface="Arial"/>
              <a:cs typeface="Arial"/>
            </a:endParaRPr>
          </a:p>
        </p:txBody>
      </p:sp>
      <p:grpSp>
        <p:nvGrpSpPr>
          <p:cNvPr id="19" name="그룹 18"/>
          <p:cNvGrpSpPr/>
          <p:nvPr/>
        </p:nvGrpSpPr>
        <p:grpSpPr>
          <a:xfrm rot="0">
            <a:off x="1333500" y="2720706"/>
            <a:ext cx="7632080" cy="1461191"/>
            <a:chOff x="1333500" y="3023567"/>
            <a:chExt cx="7632080" cy="1461191"/>
          </a:xfrm>
        </p:grpSpPr>
        <p:sp>
          <p:nvSpPr>
            <p:cNvPr id="18" name="직사각형 17"/>
            <p:cNvSpPr/>
            <p:nvPr/>
          </p:nvSpPr>
          <p:spPr>
            <a:xfrm>
              <a:off x="1333500" y="3023567"/>
              <a:ext cx="7632080" cy="1461191"/>
            </a:xfrm>
            <a:prstGeom prst="rect">
              <a:avLst/>
            </a:prstGeom>
            <a:solidFill>
              <a:schemeClr val="accent2"/>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000"/>
            </a:p>
          </p:txBody>
        </p:sp>
        <p:sp>
          <p:nvSpPr>
            <p:cNvPr id="17" name="TextBox 16"/>
            <p:cNvSpPr txBox="1"/>
            <p:nvPr/>
          </p:nvSpPr>
          <p:spPr>
            <a:xfrm>
              <a:off x="1946865" y="3042848"/>
              <a:ext cx="4993049" cy="753783"/>
            </a:xfrm>
            <a:prstGeom prst="rect">
              <a:avLst/>
            </a:prstGeom>
            <a:noFill/>
          </p:spPr>
          <p:txBody>
            <a:bodyPr wrap="none">
              <a:spAutoFit/>
            </a:bodyPr>
            <a:lstStyle/>
            <a:p>
              <a:pPr lvl="0">
                <a:defRPr/>
              </a:pPr>
              <a:r>
                <a:rPr lang="ko-KR" altLang="en-US" sz="4400" b="1">
                  <a:solidFill>
                    <a:schemeClr val="bg1"/>
                  </a:solidFill>
                </a:rPr>
                <a:t>제목을 입력하세요</a:t>
              </a:r>
              <a:r>
                <a:rPr lang="en-US" altLang="ko-KR" sz="4400" b="1">
                  <a:solidFill>
                    <a:schemeClr val="bg1"/>
                  </a:solidFill>
                </a:rPr>
                <a:t>.</a:t>
              </a:r>
              <a:r>
                <a:rPr lang="ko-KR" altLang="en-US" sz="4400" b="1">
                  <a:solidFill>
                    <a:schemeClr val="bg1"/>
                  </a:solidFill>
                </a:rPr>
                <a:t> </a:t>
              </a:r>
              <a:endParaRPr lang="ko-KR" altLang="en-US" sz="4400" b="1">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2</a:t>
            </a:r>
            <a:endParaRPr lang="ko-KR" altLang="en-US" sz="1200"/>
          </a:p>
        </p:txBody>
      </p:sp>
      <p:sp>
        <p:nvSpPr>
          <p:cNvPr id="7" name="TextBox 6"/>
          <p:cNvSpPr txBox="1"/>
          <p:nvPr/>
        </p:nvSpPr>
        <p:spPr>
          <a:xfrm>
            <a:off x="1040781" y="121618"/>
            <a:ext cx="3517884" cy="646331"/>
          </a:xfrm>
          <a:prstGeom prst="rect">
            <a:avLst/>
          </a:prstGeom>
          <a:noFill/>
        </p:spPr>
        <p:txBody>
          <a:bodyPr wrap="none">
            <a:spAutoFit/>
          </a:bodyPr>
          <a:lstStyle/>
          <a:p>
            <a:pPr lvl="0">
              <a:defRPr/>
            </a:pPr>
            <a:r>
              <a:rPr lang="ko-KR" altLang="en-US" sz="3600" b="0" spc="-300"/>
              <a:t>제목을 입력하세요</a:t>
            </a:r>
            <a:endParaRPr lang="ko-KR" altLang="en-US" sz="3600" b="0" spc="-300"/>
          </a:p>
        </p:txBody>
      </p:sp>
      <p:sp>
        <p:nvSpPr>
          <p:cNvPr id="2" name="직사각형 1"/>
          <p:cNvSpPr/>
          <p:nvPr/>
        </p:nvSpPr>
        <p:spPr>
          <a:xfrm>
            <a:off x="441158" y="1283368"/>
            <a:ext cx="5502442" cy="50211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직사각형 11"/>
          <p:cNvSpPr/>
          <p:nvPr/>
        </p:nvSpPr>
        <p:spPr>
          <a:xfrm>
            <a:off x="6248400" y="1283367"/>
            <a:ext cx="5502442" cy="2145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p:cNvSpPr txBox="1"/>
          <p:nvPr/>
        </p:nvSpPr>
        <p:spPr>
          <a:xfrm>
            <a:off x="6370923" y="3793957"/>
            <a:ext cx="1859805" cy="646331"/>
          </a:xfrm>
          <a:prstGeom prst="rect">
            <a:avLst/>
          </a:prstGeom>
          <a:noFill/>
        </p:spPr>
        <p:txBody>
          <a:bodyPr wrap="none">
            <a:spAutoFit/>
          </a:bodyPr>
          <a:lstStyle/>
          <a:p>
            <a:pPr lvl="0">
              <a:defRPr/>
            </a:pPr>
            <a:r>
              <a:rPr lang="en-US" altLang="ko-KR" sz="3600" b="1"/>
              <a:t>No Title</a:t>
            </a:r>
            <a:endParaRPr lang="ko-KR" altLang="en-US" sz="3600" b="1"/>
          </a:p>
        </p:txBody>
      </p:sp>
      <p:sp>
        <p:nvSpPr>
          <p:cNvPr id="15" name="TextBox 14"/>
          <p:cNvSpPr txBox="1"/>
          <p:nvPr/>
        </p:nvSpPr>
        <p:spPr>
          <a:xfrm>
            <a:off x="8198295" y="3976678"/>
            <a:ext cx="751395" cy="400110"/>
          </a:xfrm>
          <a:prstGeom prst="rect">
            <a:avLst/>
          </a:prstGeom>
          <a:noFill/>
        </p:spPr>
        <p:txBody>
          <a:bodyPr wrap="none">
            <a:spAutoFit/>
          </a:bodyPr>
          <a:lstStyle/>
          <a:p>
            <a:pPr lvl="0">
              <a:defRPr/>
            </a:pPr>
            <a:r>
              <a:rPr lang="en-US" altLang="ko-KR" sz="2000" i="1"/>
              <a:t>2021</a:t>
            </a:r>
            <a:endParaRPr lang="ko-KR" altLang="en-US" sz="2000" i="1"/>
          </a:p>
        </p:txBody>
      </p:sp>
      <p:sp>
        <p:nvSpPr>
          <p:cNvPr id="9" name="TextBox 8"/>
          <p:cNvSpPr txBox="1"/>
          <p:nvPr/>
        </p:nvSpPr>
        <p:spPr>
          <a:xfrm>
            <a:off x="6370922" y="4584909"/>
            <a:ext cx="5291020" cy="1461561"/>
          </a:xfrm>
          <a:prstGeom prst="rect">
            <a:avLst/>
          </a:prstGeom>
          <a:noFill/>
        </p:spPr>
        <p:txBody>
          <a:bodyPr wrap="square">
            <a:spAutoFit/>
          </a:bodyPr>
          <a:lstStyle/>
          <a:p>
            <a:pPr algn="just">
              <a:defRPr/>
            </a:pPr>
            <a:r>
              <a:rPr lang="en-US" altLang="ko-KR"/>
              <a:t>Lorem ipsum dolor sit amet, consectetur adipisicing elit, sed do eiusmod tempor incididunt ut labore et dolore magna aliqua. Ut enim ad minim veniam, quis nostrud exercitation ullamco laboris nisi ut aliquip ex ea commodo consequat.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D36A6AB-2624-4F31-AFEC-07E4C8B3839E}"/>
              </a:ext>
            </a:extLst>
          </p:cNvPr>
          <p:cNvSpPr/>
          <p:nvPr/>
        </p:nvSpPr>
        <p:spPr>
          <a:xfrm>
            <a:off x="-1384300" y="298450"/>
            <a:ext cx="5924550" cy="59245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33FD6537-5440-4AD3-9021-9EC3F2BAA361}"/>
              </a:ext>
            </a:extLst>
          </p:cNvPr>
          <p:cNvSpPr/>
          <p:nvPr/>
        </p:nvSpPr>
        <p:spPr>
          <a:xfrm>
            <a:off x="4686302" y="298450"/>
            <a:ext cx="3054350" cy="30543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BD9222BE-B512-4745-9159-1DE679AFF200}"/>
              </a:ext>
            </a:extLst>
          </p:cNvPr>
          <p:cNvSpPr/>
          <p:nvPr/>
        </p:nvSpPr>
        <p:spPr>
          <a:xfrm>
            <a:off x="4597402" y="3698875"/>
            <a:ext cx="2324096" cy="232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20ADE28E-A43F-4523-968B-8456C7C73DC1}"/>
              </a:ext>
            </a:extLst>
          </p:cNvPr>
          <p:cNvSpPr txBox="1"/>
          <p:nvPr/>
        </p:nvSpPr>
        <p:spPr>
          <a:xfrm>
            <a:off x="9987228" y="6586181"/>
            <a:ext cx="2194833"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47BAFCE-2CE1-4A53-B456-0B89E4FFCC2C}"/>
              </a:ext>
            </a:extLst>
          </p:cNvPr>
          <p:cNvSpPr txBox="1"/>
          <p:nvPr/>
        </p:nvSpPr>
        <p:spPr>
          <a:xfrm>
            <a:off x="7259923" y="4029289"/>
            <a:ext cx="1859805" cy="646331"/>
          </a:xfrm>
          <a:prstGeom prst="rect">
            <a:avLst/>
          </a:prstGeom>
          <a:noFill/>
        </p:spPr>
        <p:txBody>
          <a:bodyPr wrap="none" rtlCol="0">
            <a:spAutoFit/>
          </a:bodyPr>
          <a:lstStyle/>
          <a:p>
            <a:r>
              <a:rPr lang="en-US" altLang="ko-KR" sz="3600" b="1" dirty="0">
                <a:solidFill>
                  <a:schemeClr val="bg1"/>
                </a:solidFill>
              </a:rPr>
              <a:t>No Title</a:t>
            </a:r>
            <a:endParaRPr lang="ko-KR" altLang="en-US" sz="3600" b="1" dirty="0">
              <a:solidFill>
                <a:schemeClr val="bg1"/>
              </a:solidFill>
            </a:endParaRPr>
          </a:p>
        </p:txBody>
      </p:sp>
      <p:sp>
        <p:nvSpPr>
          <p:cNvPr id="7" name="TextBox 6">
            <a:extLst>
              <a:ext uri="{FF2B5EF4-FFF2-40B4-BE49-F238E27FC236}">
                <a16:creationId xmlns:a16="http://schemas.microsoft.com/office/drawing/2014/main" id="{FA76624C-4FEC-4195-8776-11E3002AC779}"/>
              </a:ext>
            </a:extLst>
          </p:cNvPr>
          <p:cNvSpPr txBox="1"/>
          <p:nvPr/>
        </p:nvSpPr>
        <p:spPr>
          <a:xfrm>
            <a:off x="9138095" y="4198566"/>
            <a:ext cx="750526" cy="400110"/>
          </a:xfrm>
          <a:prstGeom prst="rect">
            <a:avLst/>
          </a:prstGeom>
          <a:noFill/>
        </p:spPr>
        <p:txBody>
          <a:bodyPr wrap="none" rtlCol="0">
            <a:spAutoFit/>
          </a:bodyPr>
          <a:lstStyle/>
          <a:p>
            <a:r>
              <a:rPr lang="en-US" altLang="ko-KR" sz="2000" i="1" dirty="0">
                <a:solidFill>
                  <a:schemeClr val="bg1"/>
                </a:solidFill>
              </a:rPr>
              <a:t>2021</a:t>
            </a:r>
            <a:endParaRPr lang="ko-KR" altLang="en-US" sz="2000" i="1" dirty="0">
              <a:solidFill>
                <a:schemeClr val="bg1"/>
              </a:solidFill>
            </a:endParaRPr>
          </a:p>
        </p:txBody>
      </p:sp>
      <p:sp>
        <p:nvSpPr>
          <p:cNvPr id="8" name="TextBox 7">
            <a:extLst>
              <a:ext uri="{FF2B5EF4-FFF2-40B4-BE49-F238E27FC236}">
                <a16:creationId xmlns:a16="http://schemas.microsoft.com/office/drawing/2014/main" id="{08090401-B0D1-48FE-8FD1-A8FD1269356C}"/>
              </a:ext>
            </a:extLst>
          </p:cNvPr>
          <p:cNvSpPr txBox="1"/>
          <p:nvPr/>
        </p:nvSpPr>
        <p:spPr>
          <a:xfrm>
            <a:off x="7259923" y="4853420"/>
            <a:ext cx="4551077" cy="1169551"/>
          </a:xfrm>
          <a:prstGeom prst="rect">
            <a:avLst/>
          </a:prstGeom>
          <a:noFill/>
        </p:spPr>
        <p:txBody>
          <a:bodyPr wrap="square" rtlCol="0">
            <a:spAutoFit/>
          </a:bodyPr>
          <a:lstStyle/>
          <a:p>
            <a:pPr algn="just"/>
            <a:r>
              <a:rPr lang="en-US" altLang="ko-KR" sz="1400" dirty="0">
                <a:solidFill>
                  <a:schemeClr val="bg1"/>
                </a:solidFill>
              </a:rPr>
              <a:t>Lorem ipsum dolor sit </a:t>
            </a:r>
            <a:r>
              <a:rPr lang="en-US" altLang="ko-KR" sz="1400" dirty="0" err="1">
                <a:solidFill>
                  <a:schemeClr val="bg1"/>
                </a:solidFill>
              </a:rPr>
              <a:t>amet</a:t>
            </a:r>
            <a:r>
              <a:rPr lang="en-US" altLang="ko-KR" sz="1400" dirty="0">
                <a:solidFill>
                  <a:schemeClr val="bg1"/>
                </a:solidFill>
              </a:rPr>
              <a:t>, </a:t>
            </a:r>
            <a:r>
              <a:rPr lang="en-US" altLang="ko-KR" sz="1400" dirty="0" err="1">
                <a:solidFill>
                  <a:schemeClr val="bg1"/>
                </a:solidFill>
              </a:rPr>
              <a:t>consectetur</a:t>
            </a:r>
            <a:r>
              <a:rPr lang="en-US" altLang="ko-KR" sz="1400" dirty="0">
                <a:solidFill>
                  <a:schemeClr val="bg1"/>
                </a:solidFill>
              </a:rPr>
              <a:t> </a:t>
            </a:r>
            <a:r>
              <a:rPr lang="en-US" altLang="ko-KR" sz="1400" dirty="0" err="1">
                <a:solidFill>
                  <a:schemeClr val="bg1"/>
                </a:solidFill>
              </a:rPr>
              <a:t>adipisicing</a:t>
            </a:r>
            <a:r>
              <a:rPr lang="en-US" altLang="ko-KR" sz="1400" dirty="0">
                <a:solidFill>
                  <a:schemeClr val="bg1"/>
                </a:solidFill>
              </a:rPr>
              <a:t> </a:t>
            </a:r>
            <a:r>
              <a:rPr lang="en-US" altLang="ko-KR" sz="1400" dirty="0" err="1">
                <a:solidFill>
                  <a:schemeClr val="bg1"/>
                </a:solidFill>
              </a:rPr>
              <a:t>elit</a:t>
            </a:r>
            <a:r>
              <a:rPr lang="en-US" altLang="ko-KR" sz="1400" dirty="0">
                <a:solidFill>
                  <a:schemeClr val="bg1"/>
                </a:solidFill>
              </a:rPr>
              <a:t>, sed do </a:t>
            </a:r>
            <a:r>
              <a:rPr lang="en-US" altLang="ko-KR" sz="1400" dirty="0" err="1">
                <a:solidFill>
                  <a:schemeClr val="bg1"/>
                </a:solidFill>
              </a:rPr>
              <a:t>eiusmod</a:t>
            </a:r>
            <a:r>
              <a:rPr lang="en-US" altLang="ko-KR" sz="1400" dirty="0">
                <a:solidFill>
                  <a:schemeClr val="bg1"/>
                </a:solidFill>
              </a:rPr>
              <a:t> </a:t>
            </a:r>
            <a:r>
              <a:rPr lang="en-US" altLang="ko-KR" sz="1400" dirty="0" err="1">
                <a:solidFill>
                  <a:schemeClr val="bg1"/>
                </a:solidFill>
              </a:rPr>
              <a:t>tempor</a:t>
            </a:r>
            <a:r>
              <a:rPr lang="en-US" altLang="ko-KR" sz="1400" dirty="0">
                <a:solidFill>
                  <a:schemeClr val="bg1"/>
                </a:solidFill>
              </a:rPr>
              <a:t> </a:t>
            </a:r>
            <a:r>
              <a:rPr lang="en-US" altLang="ko-KR" sz="1400" dirty="0" err="1">
                <a:solidFill>
                  <a:schemeClr val="bg1"/>
                </a:solidFill>
              </a:rPr>
              <a:t>incididunt</a:t>
            </a:r>
            <a:r>
              <a:rPr lang="en-US" altLang="ko-KR" sz="1400" dirty="0">
                <a:solidFill>
                  <a:schemeClr val="bg1"/>
                </a:solidFill>
              </a:rPr>
              <a:t> </a:t>
            </a:r>
            <a:r>
              <a:rPr lang="en-US" altLang="ko-KR" sz="1400" dirty="0" err="1">
                <a:solidFill>
                  <a:schemeClr val="bg1"/>
                </a:solidFill>
              </a:rPr>
              <a:t>ut</a:t>
            </a:r>
            <a:r>
              <a:rPr lang="en-US" altLang="ko-KR" sz="1400" dirty="0">
                <a:solidFill>
                  <a:schemeClr val="bg1"/>
                </a:solidFill>
              </a:rPr>
              <a:t> labore et dolore magna </a:t>
            </a:r>
            <a:r>
              <a:rPr lang="en-US" altLang="ko-KR" sz="1400" dirty="0" err="1">
                <a:solidFill>
                  <a:schemeClr val="bg1"/>
                </a:solidFill>
              </a:rPr>
              <a:t>aliqua</a:t>
            </a:r>
            <a:r>
              <a:rPr lang="en-US" altLang="ko-KR" sz="1400" dirty="0">
                <a:solidFill>
                  <a:schemeClr val="bg1"/>
                </a:solidFill>
              </a:rPr>
              <a:t>. Ut </a:t>
            </a:r>
            <a:r>
              <a:rPr lang="en-US" altLang="ko-KR" sz="1400" dirty="0" err="1">
                <a:solidFill>
                  <a:schemeClr val="bg1"/>
                </a:solidFill>
              </a:rPr>
              <a:t>enim</a:t>
            </a:r>
            <a:r>
              <a:rPr lang="en-US" altLang="ko-KR" sz="1400" dirty="0">
                <a:solidFill>
                  <a:schemeClr val="bg1"/>
                </a:solidFill>
              </a:rPr>
              <a:t> ad minim </a:t>
            </a:r>
            <a:r>
              <a:rPr lang="en-US" altLang="ko-KR" sz="1400" dirty="0" err="1">
                <a:solidFill>
                  <a:schemeClr val="bg1"/>
                </a:solidFill>
              </a:rPr>
              <a:t>veniam</a:t>
            </a:r>
            <a:r>
              <a:rPr lang="en-US" altLang="ko-KR" sz="1400" dirty="0">
                <a:solidFill>
                  <a:schemeClr val="bg1"/>
                </a:solidFill>
              </a:rPr>
              <a:t>, </a:t>
            </a:r>
            <a:r>
              <a:rPr lang="en-US" altLang="ko-KR" sz="1400" dirty="0" err="1">
                <a:solidFill>
                  <a:schemeClr val="bg1"/>
                </a:solidFill>
              </a:rPr>
              <a:t>quis</a:t>
            </a:r>
            <a:r>
              <a:rPr lang="en-US" altLang="ko-KR" sz="1400" dirty="0">
                <a:solidFill>
                  <a:schemeClr val="bg1"/>
                </a:solidFill>
              </a:rPr>
              <a:t> </a:t>
            </a:r>
            <a:r>
              <a:rPr lang="en-US" altLang="ko-KR" sz="1400" dirty="0" err="1">
                <a:solidFill>
                  <a:schemeClr val="bg1"/>
                </a:solidFill>
              </a:rPr>
              <a:t>nostrud</a:t>
            </a:r>
            <a:r>
              <a:rPr lang="en-US" altLang="ko-KR" sz="1400" dirty="0">
                <a:solidFill>
                  <a:schemeClr val="bg1"/>
                </a:solidFill>
              </a:rPr>
              <a:t> exercitation </a:t>
            </a:r>
            <a:r>
              <a:rPr lang="en-US" altLang="ko-KR" sz="1400" dirty="0" err="1">
                <a:solidFill>
                  <a:schemeClr val="bg1"/>
                </a:solidFill>
              </a:rPr>
              <a:t>ullamco</a:t>
            </a:r>
            <a:r>
              <a:rPr lang="en-US" altLang="ko-KR" sz="1400" dirty="0">
                <a:solidFill>
                  <a:schemeClr val="bg1"/>
                </a:solidFill>
              </a:rPr>
              <a:t> </a:t>
            </a:r>
            <a:r>
              <a:rPr lang="en-US" altLang="ko-KR" sz="1400" dirty="0" err="1">
                <a:solidFill>
                  <a:schemeClr val="bg1"/>
                </a:solidFill>
              </a:rPr>
              <a:t>laboris</a:t>
            </a:r>
            <a:r>
              <a:rPr lang="en-US" altLang="ko-KR" sz="1400" dirty="0">
                <a:solidFill>
                  <a:schemeClr val="bg1"/>
                </a:solidFill>
              </a:rPr>
              <a:t> nisi </a:t>
            </a:r>
            <a:r>
              <a:rPr lang="en-US" altLang="ko-KR" sz="1400" dirty="0" err="1">
                <a:solidFill>
                  <a:schemeClr val="bg1"/>
                </a:solidFill>
              </a:rPr>
              <a:t>ut</a:t>
            </a:r>
            <a:r>
              <a:rPr lang="en-US" altLang="ko-KR" sz="1400" dirty="0">
                <a:solidFill>
                  <a:schemeClr val="bg1"/>
                </a:solidFill>
              </a:rPr>
              <a:t> </a:t>
            </a:r>
            <a:r>
              <a:rPr lang="en-US" altLang="ko-KR" sz="1400" dirty="0" err="1">
                <a:solidFill>
                  <a:schemeClr val="bg1"/>
                </a:solidFill>
              </a:rPr>
              <a:t>aliquip</a:t>
            </a:r>
            <a:r>
              <a:rPr lang="en-US" altLang="ko-KR" sz="1400" dirty="0">
                <a:solidFill>
                  <a:schemeClr val="bg1"/>
                </a:solidFill>
              </a:rPr>
              <a:t> ex </a:t>
            </a:r>
            <a:r>
              <a:rPr lang="en-US" altLang="ko-KR" sz="1400" dirty="0" err="1">
                <a:solidFill>
                  <a:schemeClr val="bg1"/>
                </a:solidFill>
              </a:rPr>
              <a:t>ea</a:t>
            </a:r>
            <a:r>
              <a:rPr lang="en-US" altLang="ko-KR" sz="1400" dirty="0">
                <a:solidFill>
                  <a:schemeClr val="bg1"/>
                </a:solidFill>
              </a:rPr>
              <a:t> </a:t>
            </a:r>
            <a:r>
              <a:rPr lang="en-US" altLang="ko-KR" sz="1400" dirty="0" err="1">
                <a:solidFill>
                  <a:schemeClr val="bg1"/>
                </a:solidFill>
              </a:rPr>
              <a:t>commodo</a:t>
            </a:r>
            <a:r>
              <a:rPr lang="en-US" altLang="ko-KR" sz="1400" dirty="0">
                <a:solidFill>
                  <a:schemeClr val="bg1"/>
                </a:solidFill>
              </a:rPr>
              <a:t> </a:t>
            </a:r>
            <a:r>
              <a:rPr lang="en-US" altLang="ko-KR" sz="1400" dirty="0" err="1">
                <a:solidFill>
                  <a:schemeClr val="bg1"/>
                </a:solidFill>
              </a:rPr>
              <a:t>consequat</a:t>
            </a:r>
            <a:r>
              <a:rPr lang="en-US" altLang="ko-KR" sz="1400" dirty="0">
                <a:solidFill>
                  <a:schemeClr val="bg1"/>
                </a:solidFill>
              </a:rPr>
              <a:t>. </a:t>
            </a:r>
            <a:endParaRPr lang="ko-KR" altLang="en-US" sz="1400" dirty="0">
              <a:solidFill>
                <a:schemeClr val="bg1"/>
              </a:solidFill>
            </a:endParaRPr>
          </a:p>
        </p:txBody>
      </p:sp>
    </p:spTree>
    <p:extLst>
      <p:ext uri="{BB962C8B-B14F-4D97-AF65-F5344CB8AC3E}">
        <p14:creationId xmlns:p14="http://schemas.microsoft.com/office/powerpoint/2010/main" val="2972657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6C80A89-2B67-4983-BD12-2C50D678979C}"/>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47700" y="0"/>
            <a:ext cx="4572000" cy="6858000"/>
          </a:xfrm>
          <a:prstGeom prst="rect">
            <a:avLst/>
          </a:prstGeom>
        </p:spPr>
      </p:pic>
      <p:sp>
        <p:nvSpPr>
          <p:cNvPr id="4" name="TextBox 3">
            <a:extLst>
              <a:ext uri="{FF2B5EF4-FFF2-40B4-BE49-F238E27FC236}">
                <a16:creationId xmlns:a16="http://schemas.microsoft.com/office/drawing/2014/main" id="{4C18AB90-1E5E-4D36-B0B2-0B48FF63F316}"/>
              </a:ext>
            </a:extLst>
          </p:cNvPr>
          <p:cNvSpPr txBox="1"/>
          <p:nvPr/>
        </p:nvSpPr>
        <p:spPr>
          <a:xfrm>
            <a:off x="5740400" y="2828835"/>
            <a:ext cx="3472425" cy="1200329"/>
          </a:xfrm>
          <a:prstGeom prst="rect">
            <a:avLst/>
          </a:prstGeom>
          <a:noFill/>
        </p:spPr>
        <p:txBody>
          <a:bodyPr wrap="none" rtlCol="0">
            <a:spAutoFit/>
          </a:bodyPr>
          <a:lstStyle/>
          <a:p>
            <a:r>
              <a:rPr lang="en-US" altLang="ko-KR" sz="7200" b="1" dirty="0">
                <a:solidFill>
                  <a:schemeClr val="bg1"/>
                </a:solidFill>
              </a:rPr>
              <a:t>Design.</a:t>
            </a:r>
            <a:endParaRPr lang="ko-KR" altLang="en-US" sz="7200" b="1" dirty="0">
              <a:solidFill>
                <a:schemeClr val="bg1"/>
              </a:solidFill>
            </a:endParaRPr>
          </a:p>
        </p:txBody>
      </p:sp>
    </p:spTree>
    <p:extLst>
      <p:ext uri="{BB962C8B-B14F-4D97-AF65-F5344CB8AC3E}">
        <p14:creationId xmlns:p14="http://schemas.microsoft.com/office/powerpoint/2010/main" val="1928187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직각 삼각형 5">
            <a:extLst>
              <a:ext uri="{FF2B5EF4-FFF2-40B4-BE49-F238E27FC236}">
                <a16:creationId xmlns:a16="http://schemas.microsoft.com/office/drawing/2014/main" id="{35C4B3EF-BB8E-41E2-B179-EC62F309C5A2}"/>
              </a:ext>
            </a:extLst>
          </p:cNvPr>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각 삼각형 6">
            <a:extLst>
              <a:ext uri="{FF2B5EF4-FFF2-40B4-BE49-F238E27FC236}">
                <a16:creationId xmlns:a16="http://schemas.microsoft.com/office/drawing/2014/main" id="{F8EC07BF-6FCA-489E-BE62-3D740F3311F0}"/>
              </a:ext>
            </a:extLst>
          </p:cNvPr>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각 삼각형 7">
            <a:extLst>
              <a:ext uri="{FF2B5EF4-FFF2-40B4-BE49-F238E27FC236}">
                <a16:creationId xmlns:a16="http://schemas.microsoft.com/office/drawing/2014/main" id="{95DF0357-17B5-4D40-9AF1-3D3C1682CF2C}"/>
              </a:ext>
            </a:extLst>
          </p:cNvPr>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각 삼각형 4">
            <a:extLst>
              <a:ext uri="{FF2B5EF4-FFF2-40B4-BE49-F238E27FC236}">
                <a16:creationId xmlns:a16="http://schemas.microsoft.com/office/drawing/2014/main" id="{1896E131-FA59-4361-8D86-260949123DC7}"/>
              </a:ext>
            </a:extLst>
          </p:cNvPr>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E8F46E77-D86A-4977-8389-ABD1BCBCBE6B}"/>
              </a:ext>
            </a:extLst>
          </p:cNvPr>
          <p:cNvSpPr txBox="1"/>
          <p:nvPr/>
        </p:nvSpPr>
        <p:spPr>
          <a:xfrm>
            <a:off x="657922" y="2853813"/>
            <a:ext cx="1382110" cy="584775"/>
          </a:xfrm>
          <a:prstGeom prst="rect">
            <a:avLst/>
          </a:prstGeom>
          <a:noFill/>
        </p:spPr>
        <p:txBody>
          <a:bodyPr wrap="none" rtlCol="0">
            <a:spAutoFit/>
          </a:bodyPr>
          <a:lstStyle/>
          <a:p>
            <a:r>
              <a:rPr lang="en-US" altLang="ko-KR" sz="3200" dirty="0">
                <a:solidFill>
                  <a:schemeClr val="bg1"/>
                </a:solidFill>
              </a:rPr>
              <a:t>Part 3 </a:t>
            </a:r>
          </a:p>
        </p:txBody>
      </p:sp>
      <p:sp>
        <p:nvSpPr>
          <p:cNvPr id="10" name="TextBox 9">
            <a:extLst>
              <a:ext uri="{FF2B5EF4-FFF2-40B4-BE49-F238E27FC236}">
                <a16:creationId xmlns:a16="http://schemas.microsoft.com/office/drawing/2014/main" id="{6915563D-EB12-416B-9AFA-A116B4A02B85}"/>
              </a:ext>
            </a:extLst>
          </p:cNvPr>
          <p:cNvSpPr txBox="1"/>
          <p:nvPr/>
        </p:nvSpPr>
        <p:spPr>
          <a:xfrm>
            <a:off x="636169" y="3423422"/>
            <a:ext cx="4213013" cy="769441"/>
          </a:xfrm>
          <a:prstGeom prst="rect">
            <a:avLst/>
          </a:prstGeom>
          <a:noFill/>
        </p:spPr>
        <p:txBody>
          <a:bodyPr wrap="none" rtlCol="0">
            <a:spAutoFit/>
          </a:bodyPr>
          <a:lstStyle/>
          <a:p>
            <a:r>
              <a:rPr lang="ko-KR" altLang="en-US" sz="4400" b="1" dirty="0">
                <a:solidFill>
                  <a:schemeClr val="bg1"/>
                </a:solidFill>
              </a:rPr>
              <a:t>제목을 입력하세요</a:t>
            </a:r>
            <a:endParaRPr lang="en-US" altLang="ko-KR" sz="4400" b="1" dirty="0">
              <a:solidFill>
                <a:schemeClr val="bg1"/>
              </a:solidFill>
            </a:endParaRPr>
          </a:p>
        </p:txBody>
      </p:sp>
      <p:cxnSp>
        <p:nvCxnSpPr>
          <p:cNvPr id="12" name="직선 연결선 11">
            <a:extLst>
              <a:ext uri="{FF2B5EF4-FFF2-40B4-BE49-F238E27FC236}">
                <a16:creationId xmlns:a16="http://schemas.microsoft.com/office/drawing/2014/main" id="{C74F8DDB-29DF-4F9F-A173-F50E6FF4A71A}"/>
              </a:ext>
            </a:extLst>
          </p:cNvPr>
          <p:cNvCxnSpPr>
            <a:cxnSpLocks/>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77F11C-CA8F-4F46-9933-034DFBAF5A01}"/>
              </a:ext>
            </a:extLst>
          </p:cNvPr>
          <p:cNvSpPr txBox="1"/>
          <p:nvPr/>
        </p:nvSpPr>
        <p:spPr>
          <a:xfrm>
            <a:off x="9987228" y="6586181"/>
            <a:ext cx="2194833"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059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DE8211AC-46A6-431B-8B43-F0D36C6C6BAA}"/>
              </a:ext>
            </a:extLst>
          </p:cNvPr>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각 삼각형 4">
            <a:extLst>
              <a:ext uri="{FF2B5EF4-FFF2-40B4-BE49-F238E27FC236}">
                <a16:creationId xmlns:a16="http://schemas.microsoft.com/office/drawing/2014/main" id="{9EE6BA7B-BEA5-4496-B534-ACA23481E323}"/>
              </a:ext>
            </a:extLst>
          </p:cNvPr>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a:extLst>
              <a:ext uri="{FF2B5EF4-FFF2-40B4-BE49-F238E27FC236}">
                <a16:creationId xmlns:a16="http://schemas.microsoft.com/office/drawing/2014/main" id="{DDA8EB41-8553-42E2-B72C-C5047742D6C6}"/>
              </a:ext>
            </a:extLst>
          </p:cNvPr>
          <p:cNvSpPr txBox="1"/>
          <p:nvPr/>
        </p:nvSpPr>
        <p:spPr>
          <a:xfrm>
            <a:off x="152400" y="167785"/>
            <a:ext cx="595035" cy="276999"/>
          </a:xfrm>
          <a:prstGeom prst="rect">
            <a:avLst/>
          </a:prstGeom>
          <a:noFill/>
        </p:spPr>
        <p:txBody>
          <a:bodyPr wrap="none" rtlCol="0">
            <a:spAutoFit/>
          </a:bodyPr>
          <a:lstStyle/>
          <a:p>
            <a:r>
              <a:rPr lang="en-US" altLang="ko-KR" sz="1200" dirty="0"/>
              <a:t>Part 3</a:t>
            </a:r>
            <a:endParaRPr lang="ko-KR" altLang="en-US" sz="1200" dirty="0"/>
          </a:p>
        </p:txBody>
      </p:sp>
      <p:sp>
        <p:nvSpPr>
          <p:cNvPr id="7" name="TextBox 6">
            <a:extLst>
              <a:ext uri="{FF2B5EF4-FFF2-40B4-BE49-F238E27FC236}">
                <a16:creationId xmlns:a16="http://schemas.microsoft.com/office/drawing/2014/main" id="{EEAD13DC-B1B2-4447-A60D-5C2541B81E98}"/>
              </a:ext>
            </a:extLst>
          </p:cNvPr>
          <p:cNvSpPr txBox="1"/>
          <p:nvPr/>
        </p:nvSpPr>
        <p:spPr>
          <a:xfrm>
            <a:off x="1040781" y="121618"/>
            <a:ext cx="3147015" cy="646331"/>
          </a:xfrm>
          <a:prstGeom prst="rect">
            <a:avLst/>
          </a:prstGeom>
          <a:noFill/>
        </p:spPr>
        <p:txBody>
          <a:bodyPr wrap="none" rtlCol="0">
            <a:spAutoFit/>
          </a:bodyPr>
          <a:lstStyle/>
          <a:p>
            <a:r>
              <a:rPr lang="ko-KR" altLang="en-US" sz="3600" spc="-300" dirty="0"/>
              <a:t>제목을 입력하세요</a:t>
            </a:r>
          </a:p>
        </p:txBody>
      </p:sp>
      <p:sp>
        <p:nvSpPr>
          <p:cNvPr id="13" name="직사각형 12">
            <a:extLst>
              <a:ext uri="{FF2B5EF4-FFF2-40B4-BE49-F238E27FC236}">
                <a16:creationId xmlns:a16="http://schemas.microsoft.com/office/drawing/2014/main" id="{A50C6FDB-FE2C-4781-92D9-6397FE1B1F22}"/>
              </a:ext>
            </a:extLst>
          </p:cNvPr>
          <p:cNvSpPr/>
          <p:nvPr/>
        </p:nvSpPr>
        <p:spPr>
          <a:xfrm>
            <a:off x="904240" y="1835374"/>
            <a:ext cx="2041451" cy="35087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F644DF06-582F-4B9F-8F18-A40DA636A200}"/>
              </a:ext>
            </a:extLst>
          </p:cNvPr>
          <p:cNvSpPr/>
          <p:nvPr/>
        </p:nvSpPr>
        <p:spPr>
          <a:xfrm>
            <a:off x="904240" y="1835372"/>
            <a:ext cx="2041451" cy="604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E0F76907-6A23-4557-9E58-3CD8695AB3BE}"/>
              </a:ext>
            </a:extLst>
          </p:cNvPr>
          <p:cNvSpPr/>
          <p:nvPr/>
        </p:nvSpPr>
        <p:spPr>
          <a:xfrm>
            <a:off x="9179915" y="1835374"/>
            <a:ext cx="2041451" cy="35087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B1C8082F-3708-47EA-BA05-B7E8D1A67A68}"/>
              </a:ext>
            </a:extLst>
          </p:cNvPr>
          <p:cNvSpPr/>
          <p:nvPr/>
        </p:nvSpPr>
        <p:spPr>
          <a:xfrm>
            <a:off x="3662798" y="1835374"/>
            <a:ext cx="2041451" cy="35087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C61FED34-2D5A-42CC-B435-D47DBFAA933F}"/>
              </a:ext>
            </a:extLst>
          </p:cNvPr>
          <p:cNvSpPr/>
          <p:nvPr/>
        </p:nvSpPr>
        <p:spPr>
          <a:xfrm>
            <a:off x="6421356" y="1835374"/>
            <a:ext cx="2041451" cy="35087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56CC2770-7832-472D-987D-BF8322DFDD35}"/>
              </a:ext>
            </a:extLst>
          </p:cNvPr>
          <p:cNvSpPr txBox="1"/>
          <p:nvPr/>
        </p:nvSpPr>
        <p:spPr>
          <a:xfrm>
            <a:off x="3109318" y="3522574"/>
            <a:ext cx="389850" cy="369332"/>
          </a:xfrm>
          <a:prstGeom prst="rect">
            <a:avLst/>
          </a:prstGeom>
          <a:noFill/>
        </p:spPr>
        <p:txBody>
          <a:bodyPr wrap="none" rtlCol="0">
            <a:spAutoFit/>
          </a:bodyPr>
          <a:lstStyle/>
          <a:p>
            <a:r>
              <a:rPr lang="en-US" altLang="ko-KR" dirty="0">
                <a:latin typeface="+mn-ea"/>
              </a:rPr>
              <a:t>&gt;&gt;</a:t>
            </a:r>
            <a:endParaRPr lang="ko-KR" altLang="en-US" dirty="0">
              <a:latin typeface="+mn-ea"/>
            </a:endParaRPr>
          </a:p>
        </p:txBody>
      </p:sp>
      <p:sp>
        <p:nvSpPr>
          <p:cNvPr id="23" name="TextBox 22">
            <a:extLst>
              <a:ext uri="{FF2B5EF4-FFF2-40B4-BE49-F238E27FC236}">
                <a16:creationId xmlns:a16="http://schemas.microsoft.com/office/drawing/2014/main" id="{CE08F8FC-3C04-433C-80B0-67B51F665ED1}"/>
              </a:ext>
            </a:extLst>
          </p:cNvPr>
          <p:cNvSpPr txBox="1"/>
          <p:nvPr/>
        </p:nvSpPr>
        <p:spPr>
          <a:xfrm>
            <a:off x="5883522" y="3522574"/>
            <a:ext cx="389850" cy="369332"/>
          </a:xfrm>
          <a:prstGeom prst="rect">
            <a:avLst/>
          </a:prstGeom>
          <a:noFill/>
        </p:spPr>
        <p:txBody>
          <a:bodyPr wrap="none" rtlCol="0">
            <a:spAutoFit/>
          </a:bodyPr>
          <a:lstStyle/>
          <a:p>
            <a:r>
              <a:rPr lang="en-US" altLang="ko-KR" dirty="0">
                <a:latin typeface="+mn-ea"/>
              </a:rPr>
              <a:t>&gt;&gt;</a:t>
            </a:r>
            <a:endParaRPr lang="ko-KR" altLang="en-US" dirty="0">
              <a:latin typeface="+mn-ea"/>
            </a:endParaRPr>
          </a:p>
        </p:txBody>
      </p:sp>
      <p:sp>
        <p:nvSpPr>
          <p:cNvPr id="24" name="TextBox 23">
            <a:extLst>
              <a:ext uri="{FF2B5EF4-FFF2-40B4-BE49-F238E27FC236}">
                <a16:creationId xmlns:a16="http://schemas.microsoft.com/office/drawing/2014/main" id="{44FF117B-4A83-444F-A468-B78F597B8C2D}"/>
              </a:ext>
            </a:extLst>
          </p:cNvPr>
          <p:cNvSpPr txBox="1"/>
          <p:nvPr/>
        </p:nvSpPr>
        <p:spPr>
          <a:xfrm>
            <a:off x="8610782" y="3522574"/>
            <a:ext cx="389850" cy="369332"/>
          </a:xfrm>
          <a:prstGeom prst="rect">
            <a:avLst/>
          </a:prstGeom>
          <a:noFill/>
        </p:spPr>
        <p:txBody>
          <a:bodyPr wrap="none" rtlCol="0">
            <a:spAutoFit/>
          </a:bodyPr>
          <a:lstStyle/>
          <a:p>
            <a:r>
              <a:rPr lang="en-US" altLang="ko-KR" dirty="0">
                <a:latin typeface="+mn-ea"/>
              </a:rPr>
              <a:t>&gt;&gt;</a:t>
            </a:r>
            <a:endParaRPr lang="ko-KR" altLang="en-US" dirty="0">
              <a:latin typeface="+mn-ea"/>
            </a:endParaRPr>
          </a:p>
        </p:txBody>
      </p:sp>
      <p:sp>
        <p:nvSpPr>
          <p:cNvPr id="25" name="TextBox 24">
            <a:extLst>
              <a:ext uri="{FF2B5EF4-FFF2-40B4-BE49-F238E27FC236}">
                <a16:creationId xmlns:a16="http://schemas.microsoft.com/office/drawing/2014/main" id="{FF0D396E-49EE-4F6D-B086-BE689740E3A1}"/>
              </a:ext>
            </a:extLst>
          </p:cNvPr>
          <p:cNvSpPr txBox="1"/>
          <p:nvPr/>
        </p:nvSpPr>
        <p:spPr>
          <a:xfrm>
            <a:off x="1439991" y="1950345"/>
            <a:ext cx="938847" cy="369332"/>
          </a:xfrm>
          <a:prstGeom prst="rect">
            <a:avLst/>
          </a:prstGeom>
          <a:noFill/>
        </p:spPr>
        <p:txBody>
          <a:bodyPr wrap="none" rtlCol="0">
            <a:spAutoFit/>
          </a:bodyPr>
          <a:lstStyle/>
          <a:p>
            <a:pPr algn="ctr"/>
            <a:r>
              <a:rPr lang="en-US" altLang="ko-KR" dirty="0">
                <a:solidFill>
                  <a:schemeClr val="bg1">
                    <a:lumMod val="95000"/>
                  </a:schemeClr>
                </a:solidFill>
              </a:rPr>
              <a:t>STEP 1</a:t>
            </a:r>
            <a:endParaRPr lang="ko-KR" altLang="en-US" dirty="0">
              <a:solidFill>
                <a:schemeClr val="bg1">
                  <a:lumMod val="95000"/>
                </a:schemeClr>
              </a:solidFill>
            </a:endParaRPr>
          </a:p>
        </p:txBody>
      </p:sp>
      <p:sp>
        <p:nvSpPr>
          <p:cNvPr id="26" name="직사각형 25">
            <a:extLst>
              <a:ext uri="{FF2B5EF4-FFF2-40B4-BE49-F238E27FC236}">
                <a16:creationId xmlns:a16="http://schemas.microsoft.com/office/drawing/2014/main" id="{E7876CF9-69FF-4637-A7AC-18BD07D5C3C4}"/>
              </a:ext>
            </a:extLst>
          </p:cNvPr>
          <p:cNvSpPr/>
          <p:nvPr/>
        </p:nvSpPr>
        <p:spPr>
          <a:xfrm>
            <a:off x="3662797" y="1835372"/>
            <a:ext cx="2041451" cy="604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84BB8F77-B4F6-41CB-9D98-71973A0F0B4A}"/>
              </a:ext>
            </a:extLst>
          </p:cNvPr>
          <p:cNvSpPr txBox="1"/>
          <p:nvPr/>
        </p:nvSpPr>
        <p:spPr>
          <a:xfrm>
            <a:off x="4221792" y="1950345"/>
            <a:ext cx="938847" cy="369332"/>
          </a:xfrm>
          <a:prstGeom prst="rect">
            <a:avLst/>
          </a:prstGeom>
          <a:noFill/>
        </p:spPr>
        <p:txBody>
          <a:bodyPr wrap="none" rtlCol="0">
            <a:spAutoFit/>
          </a:bodyPr>
          <a:lstStyle/>
          <a:p>
            <a:pPr algn="ctr"/>
            <a:r>
              <a:rPr lang="en-US" altLang="ko-KR" dirty="0">
                <a:solidFill>
                  <a:schemeClr val="bg1">
                    <a:lumMod val="95000"/>
                  </a:schemeClr>
                </a:solidFill>
              </a:rPr>
              <a:t>STEP 2</a:t>
            </a:r>
            <a:endParaRPr lang="ko-KR" altLang="en-US" dirty="0">
              <a:solidFill>
                <a:schemeClr val="bg1">
                  <a:lumMod val="95000"/>
                </a:schemeClr>
              </a:solidFill>
            </a:endParaRPr>
          </a:p>
        </p:txBody>
      </p:sp>
      <p:sp>
        <p:nvSpPr>
          <p:cNvPr id="28" name="직사각형 27">
            <a:extLst>
              <a:ext uri="{FF2B5EF4-FFF2-40B4-BE49-F238E27FC236}">
                <a16:creationId xmlns:a16="http://schemas.microsoft.com/office/drawing/2014/main" id="{C96C2783-36BF-4C77-9EC0-FA8450996723}"/>
              </a:ext>
            </a:extLst>
          </p:cNvPr>
          <p:cNvSpPr/>
          <p:nvPr/>
        </p:nvSpPr>
        <p:spPr>
          <a:xfrm>
            <a:off x="6421354" y="1835372"/>
            <a:ext cx="2041451" cy="604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62F5D60-7C24-49FB-9E84-E5F685864494}"/>
              </a:ext>
            </a:extLst>
          </p:cNvPr>
          <p:cNvSpPr txBox="1"/>
          <p:nvPr/>
        </p:nvSpPr>
        <p:spPr>
          <a:xfrm>
            <a:off x="6981150" y="1950345"/>
            <a:ext cx="938847" cy="369332"/>
          </a:xfrm>
          <a:prstGeom prst="rect">
            <a:avLst/>
          </a:prstGeom>
          <a:noFill/>
        </p:spPr>
        <p:txBody>
          <a:bodyPr wrap="none" rtlCol="0">
            <a:spAutoFit/>
          </a:bodyPr>
          <a:lstStyle/>
          <a:p>
            <a:pPr algn="ctr"/>
            <a:r>
              <a:rPr lang="en-US" altLang="ko-KR" dirty="0">
                <a:solidFill>
                  <a:schemeClr val="bg1">
                    <a:lumMod val="95000"/>
                  </a:schemeClr>
                </a:solidFill>
              </a:rPr>
              <a:t>STEP 3</a:t>
            </a:r>
            <a:endParaRPr lang="ko-KR" altLang="en-US" dirty="0">
              <a:solidFill>
                <a:schemeClr val="bg1">
                  <a:lumMod val="95000"/>
                </a:schemeClr>
              </a:solidFill>
            </a:endParaRPr>
          </a:p>
        </p:txBody>
      </p:sp>
      <p:sp>
        <p:nvSpPr>
          <p:cNvPr id="30" name="직사각형 29">
            <a:extLst>
              <a:ext uri="{FF2B5EF4-FFF2-40B4-BE49-F238E27FC236}">
                <a16:creationId xmlns:a16="http://schemas.microsoft.com/office/drawing/2014/main" id="{A8D9F27E-F1CA-49B0-943B-03E6592E52EF}"/>
              </a:ext>
            </a:extLst>
          </p:cNvPr>
          <p:cNvSpPr/>
          <p:nvPr/>
        </p:nvSpPr>
        <p:spPr>
          <a:xfrm>
            <a:off x="9179911" y="1835372"/>
            <a:ext cx="2041451" cy="604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BD840530-0106-414D-B9FD-997904EC51FE}"/>
              </a:ext>
            </a:extLst>
          </p:cNvPr>
          <p:cNvSpPr txBox="1"/>
          <p:nvPr/>
        </p:nvSpPr>
        <p:spPr>
          <a:xfrm>
            <a:off x="9731479" y="1950345"/>
            <a:ext cx="938847" cy="369332"/>
          </a:xfrm>
          <a:prstGeom prst="rect">
            <a:avLst/>
          </a:prstGeom>
          <a:noFill/>
        </p:spPr>
        <p:txBody>
          <a:bodyPr wrap="none" rtlCol="0">
            <a:spAutoFit/>
          </a:bodyPr>
          <a:lstStyle/>
          <a:p>
            <a:pPr algn="ctr"/>
            <a:r>
              <a:rPr lang="en-US" altLang="ko-KR" dirty="0">
                <a:solidFill>
                  <a:schemeClr val="bg1">
                    <a:lumMod val="95000"/>
                  </a:schemeClr>
                </a:solidFill>
              </a:rPr>
              <a:t>STEP 4</a:t>
            </a:r>
            <a:endParaRPr lang="ko-KR" altLang="en-US" dirty="0">
              <a:solidFill>
                <a:schemeClr val="bg1">
                  <a:lumMod val="95000"/>
                </a:schemeClr>
              </a:solidFill>
            </a:endParaRPr>
          </a:p>
        </p:txBody>
      </p:sp>
      <p:sp>
        <p:nvSpPr>
          <p:cNvPr id="32" name="TextBox 31">
            <a:extLst>
              <a:ext uri="{FF2B5EF4-FFF2-40B4-BE49-F238E27FC236}">
                <a16:creationId xmlns:a16="http://schemas.microsoft.com/office/drawing/2014/main" id="{B8DEBBFA-0B2F-4032-859C-998D908D526D}"/>
              </a:ext>
            </a:extLst>
          </p:cNvPr>
          <p:cNvSpPr txBox="1"/>
          <p:nvPr/>
        </p:nvSpPr>
        <p:spPr>
          <a:xfrm>
            <a:off x="1073965" y="3072054"/>
            <a:ext cx="1682895" cy="1628587"/>
          </a:xfrm>
          <a:prstGeom prst="rect">
            <a:avLst/>
          </a:prstGeom>
          <a:noFill/>
        </p:spPr>
        <p:txBody>
          <a:bodyPr wrap="square" rtlCol="0">
            <a:spAutoFit/>
          </a:bodyPr>
          <a:lstStyle/>
          <a:p>
            <a:pPr algn="just">
              <a:lnSpc>
                <a:spcPct val="120000"/>
              </a:lnSpc>
            </a:pP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봄이 아무 아스라히 한 추억과 묻힌 봅니다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이름자 별빛이 써 같이 별 시와 봅니다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이름자 된 </a:t>
            </a:r>
            <a:r>
              <a:rPr lang="ko-KR" altLang="en-US" sz="1400" spc="-150" dirty="0" err="1">
                <a:solidFill>
                  <a:schemeClr val="tx1">
                    <a:lumMod val="75000"/>
                    <a:lumOff val="25000"/>
                  </a:schemeClr>
                </a:solidFill>
                <a:latin typeface="나눔스퀘어 Light" panose="020B0600000101010101" pitchFamily="50" charset="-127"/>
                <a:ea typeface="나눔스퀘어 Light" panose="020B0600000101010101" pitchFamily="50" charset="-127"/>
              </a:rPr>
              <a:t>릴케</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내일 써 별 책상을 있습니다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endPar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p:txBody>
      </p:sp>
      <p:sp>
        <p:nvSpPr>
          <p:cNvPr id="33" name="TextBox 32">
            <a:extLst>
              <a:ext uri="{FF2B5EF4-FFF2-40B4-BE49-F238E27FC236}">
                <a16:creationId xmlns:a16="http://schemas.microsoft.com/office/drawing/2014/main" id="{FEBA59C5-5274-478E-83B9-6E689B2DBF45}"/>
              </a:ext>
            </a:extLst>
          </p:cNvPr>
          <p:cNvSpPr txBox="1"/>
          <p:nvPr/>
        </p:nvSpPr>
        <p:spPr>
          <a:xfrm>
            <a:off x="3832523" y="3072054"/>
            <a:ext cx="1682895" cy="1628587"/>
          </a:xfrm>
          <a:prstGeom prst="rect">
            <a:avLst/>
          </a:prstGeom>
          <a:noFill/>
        </p:spPr>
        <p:txBody>
          <a:bodyPr wrap="square" rtlCol="0">
            <a:spAutoFit/>
          </a:bodyPr>
          <a:lstStyle/>
          <a:p>
            <a:pPr algn="just">
              <a:lnSpc>
                <a:spcPct val="120000"/>
              </a:lnSpc>
            </a:pP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봄이 아무 아스라히 한 추억과 묻힌 봅니다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이름자 별빛이 써 같이 별 시와 봅니다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이름자 된 </a:t>
            </a:r>
            <a:r>
              <a:rPr lang="ko-KR" altLang="en-US" sz="1400" spc="-150" dirty="0" err="1">
                <a:solidFill>
                  <a:schemeClr val="tx1">
                    <a:lumMod val="75000"/>
                    <a:lumOff val="25000"/>
                  </a:schemeClr>
                </a:solidFill>
                <a:latin typeface="나눔스퀘어 Light" panose="020B0600000101010101" pitchFamily="50" charset="-127"/>
                <a:ea typeface="나눔스퀘어 Light" panose="020B0600000101010101" pitchFamily="50" charset="-127"/>
              </a:rPr>
              <a:t>릴케</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내일 써 별 책상을 있습니다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endPar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p:txBody>
      </p:sp>
      <p:sp>
        <p:nvSpPr>
          <p:cNvPr id="34" name="TextBox 33">
            <a:extLst>
              <a:ext uri="{FF2B5EF4-FFF2-40B4-BE49-F238E27FC236}">
                <a16:creationId xmlns:a16="http://schemas.microsoft.com/office/drawing/2014/main" id="{BC5ADFCB-EADC-4F0D-8B56-4D98F55C7A35}"/>
              </a:ext>
            </a:extLst>
          </p:cNvPr>
          <p:cNvSpPr txBox="1"/>
          <p:nvPr/>
        </p:nvSpPr>
        <p:spPr>
          <a:xfrm>
            <a:off x="6591082" y="3072054"/>
            <a:ext cx="1682895" cy="1628587"/>
          </a:xfrm>
          <a:prstGeom prst="rect">
            <a:avLst/>
          </a:prstGeom>
          <a:noFill/>
        </p:spPr>
        <p:txBody>
          <a:bodyPr wrap="square" rtlCol="0">
            <a:spAutoFit/>
          </a:bodyPr>
          <a:lstStyle/>
          <a:p>
            <a:pPr algn="just">
              <a:lnSpc>
                <a:spcPct val="120000"/>
              </a:lnSpc>
            </a:pP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봄이 아무 아스라히 한 추억과 묻힌 봅니다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이름자 별빛이 써 같이 별 시와 봅니다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이름자 된 </a:t>
            </a:r>
            <a:r>
              <a:rPr lang="ko-KR" altLang="en-US" sz="1400" spc="-150" dirty="0" err="1">
                <a:solidFill>
                  <a:schemeClr val="tx1">
                    <a:lumMod val="75000"/>
                    <a:lumOff val="25000"/>
                  </a:schemeClr>
                </a:solidFill>
                <a:latin typeface="나눔스퀘어 Light" panose="020B0600000101010101" pitchFamily="50" charset="-127"/>
                <a:ea typeface="나눔스퀘어 Light" panose="020B0600000101010101" pitchFamily="50" charset="-127"/>
              </a:rPr>
              <a:t>릴케</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내일 써 별 책상을 있습니다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endPar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p:txBody>
      </p:sp>
      <p:sp>
        <p:nvSpPr>
          <p:cNvPr id="35" name="TextBox 34">
            <a:extLst>
              <a:ext uri="{FF2B5EF4-FFF2-40B4-BE49-F238E27FC236}">
                <a16:creationId xmlns:a16="http://schemas.microsoft.com/office/drawing/2014/main" id="{48563186-9D67-459A-B0E0-8C10A0F9DC8A}"/>
              </a:ext>
            </a:extLst>
          </p:cNvPr>
          <p:cNvSpPr txBox="1"/>
          <p:nvPr/>
        </p:nvSpPr>
        <p:spPr>
          <a:xfrm>
            <a:off x="9359188" y="3072054"/>
            <a:ext cx="1682895" cy="1628587"/>
          </a:xfrm>
          <a:prstGeom prst="rect">
            <a:avLst/>
          </a:prstGeom>
          <a:noFill/>
        </p:spPr>
        <p:txBody>
          <a:bodyPr wrap="square" rtlCol="0">
            <a:spAutoFit/>
          </a:bodyPr>
          <a:lstStyle/>
          <a:p>
            <a:pPr algn="just">
              <a:lnSpc>
                <a:spcPct val="120000"/>
              </a:lnSpc>
            </a:pP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봄이 아무 아스라히 한 추억과 묻힌 봅니다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이름자 별빛이 써 같이 별 시와 봅니다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이름자 된 </a:t>
            </a:r>
            <a:r>
              <a:rPr lang="ko-KR" altLang="en-US" sz="1400" spc="-150" dirty="0" err="1">
                <a:solidFill>
                  <a:schemeClr val="tx1">
                    <a:lumMod val="75000"/>
                    <a:lumOff val="25000"/>
                  </a:schemeClr>
                </a:solidFill>
                <a:latin typeface="나눔스퀘어 Light" panose="020B0600000101010101" pitchFamily="50" charset="-127"/>
                <a:ea typeface="나눔스퀘어 Light" panose="020B0600000101010101" pitchFamily="50" charset="-127"/>
              </a:rPr>
              <a:t>릴케</a:t>
            </a:r>
            <a:r>
              <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내일 써 별 책상을 있습니다</a:t>
            </a:r>
            <a:r>
              <a:rPr lang="en-US" altLang="ko-KR"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endParaRPr lang="ko-KR" altLang="en-US" sz="14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p:txBody>
      </p:sp>
    </p:spTree>
    <p:extLst>
      <p:ext uri="{BB962C8B-B14F-4D97-AF65-F5344CB8AC3E}">
        <p14:creationId xmlns:p14="http://schemas.microsoft.com/office/powerpoint/2010/main" val="2773562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DE8211AC-46A6-431B-8B43-F0D36C6C6BAA}"/>
              </a:ext>
            </a:extLst>
          </p:cNvPr>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각 삼각형 4">
            <a:extLst>
              <a:ext uri="{FF2B5EF4-FFF2-40B4-BE49-F238E27FC236}">
                <a16:creationId xmlns:a16="http://schemas.microsoft.com/office/drawing/2014/main" id="{9EE6BA7B-BEA5-4496-B534-ACA23481E323}"/>
              </a:ext>
            </a:extLst>
          </p:cNvPr>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a:extLst>
              <a:ext uri="{FF2B5EF4-FFF2-40B4-BE49-F238E27FC236}">
                <a16:creationId xmlns:a16="http://schemas.microsoft.com/office/drawing/2014/main" id="{DDA8EB41-8553-42E2-B72C-C5047742D6C6}"/>
              </a:ext>
            </a:extLst>
          </p:cNvPr>
          <p:cNvSpPr txBox="1"/>
          <p:nvPr/>
        </p:nvSpPr>
        <p:spPr>
          <a:xfrm>
            <a:off x="152400" y="167785"/>
            <a:ext cx="595035" cy="276999"/>
          </a:xfrm>
          <a:prstGeom prst="rect">
            <a:avLst/>
          </a:prstGeom>
          <a:noFill/>
        </p:spPr>
        <p:txBody>
          <a:bodyPr wrap="none" rtlCol="0">
            <a:spAutoFit/>
          </a:bodyPr>
          <a:lstStyle/>
          <a:p>
            <a:r>
              <a:rPr lang="en-US" altLang="ko-KR" sz="1200" dirty="0"/>
              <a:t>Part 3</a:t>
            </a:r>
            <a:endParaRPr lang="ko-KR" altLang="en-US" sz="1200" dirty="0"/>
          </a:p>
        </p:txBody>
      </p:sp>
      <p:sp>
        <p:nvSpPr>
          <p:cNvPr id="7" name="TextBox 6">
            <a:extLst>
              <a:ext uri="{FF2B5EF4-FFF2-40B4-BE49-F238E27FC236}">
                <a16:creationId xmlns:a16="http://schemas.microsoft.com/office/drawing/2014/main" id="{EEAD13DC-B1B2-4447-A60D-5C2541B81E98}"/>
              </a:ext>
            </a:extLst>
          </p:cNvPr>
          <p:cNvSpPr txBox="1"/>
          <p:nvPr/>
        </p:nvSpPr>
        <p:spPr>
          <a:xfrm>
            <a:off x="1040781" y="121618"/>
            <a:ext cx="3147015" cy="646331"/>
          </a:xfrm>
          <a:prstGeom prst="rect">
            <a:avLst/>
          </a:prstGeom>
          <a:noFill/>
        </p:spPr>
        <p:txBody>
          <a:bodyPr wrap="none" rtlCol="0">
            <a:spAutoFit/>
          </a:bodyPr>
          <a:lstStyle/>
          <a:p>
            <a:r>
              <a:rPr lang="ko-KR" altLang="en-US" sz="3600" spc="-300" dirty="0"/>
              <a:t>제목을 입력하세요</a:t>
            </a:r>
          </a:p>
        </p:txBody>
      </p:sp>
      <p:grpSp>
        <p:nvGrpSpPr>
          <p:cNvPr id="11" name="그룹 10">
            <a:extLst>
              <a:ext uri="{FF2B5EF4-FFF2-40B4-BE49-F238E27FC236}">
                <a16:creationId xmlns:a16="http://schemas.microsoft.com/office/drawing/2014/main" id="{58DE1224-0C20-4F5B-BA87-059200D99691}"/>
              </a:ext>
            </a:extLst>
          </p:cNvPr>
          <p:cNvGrpSpPr/>
          <p:nvPr/>
        </p:nvGrpSpPr>
        <p:grpSpPr>
          <a:xfrm>
            <a:off x="1092920" y="5464947"/>
            <a:ext cx="2038350" cy="629083"/>
            <a:chOff x="2028825" y="5485953"/>
            <a:chExt cx="2038350" cy="629083"/>
          </a:xfrm>
        </p:grpSpPr>
        <p:cxnSp>
          <p:nvCxnSpPr>
            <p:cNvPr id="12" name="직선 연결선 11">
              <a:extLst>
                <a:ext uri="{FF2B5EF4-FFF2-40B4-BE49-F238E27FC236}">
                  <a16:creationId xmlns:a16="http://schemas.microsoft.com/office/drawing/2014/main" id="{D18E96ED-9BBD-41FC-9921-1D9BBF366EB3}"/>
                </a:ext>
              </a:extLst>
            </p:cNvPr>
            <p:cNvCxnSpPr/>
            <p:nvPr/>
          </p:nvCxnSpPr>
          <p:spPr>
            <a:xfrm>
              <a:off x="2028825" y="5485953"/>
              <a:ext cx="203835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D75BB31-ABF8-4358-B85F-EFA466427A1B}"/>
                </a:ext>
              </a:extLst>
            </p:cNvPr>
            <p:cNvSpPr txBox="1"/>
            <p:nvPr/>
          </p:nvSpPr>
          <p:spPr>
            <a:xfrm>
              <a:off x="2262111" y="5562125"/>
              <a:ext cx="1571777" cy="307777"/>
            </a:xfrm>
            <a:prstGeom prst="rect">
              <a:avLst/>
            </a:prstGeom>
            <a:noFill/>
          </p:spPr>
          <p:txBody>
            <a:bodyPr wrap="none" rtlCol="0">
              <a:spAutoFit/>
            </a:bodyPr>
            <a:lstStyle/>
            <a:p>
              <a:pPr algn="ctr"/>
              <a:r>
                <a:rPr lang="en-US" altLang="ko-KR" sz="1400" dirty="0"/>
                <a:t>PowerPoint, 2017</a:t>
              </a:r>
              <a:endParaRPr lang="ko-KR" altLang="en-US" sz="1400" dirty="0"/>
            </a:p>
          </p:txBody>
        </p:sp>
        <p:sp>
          <p:nvSpPr>
            <p:cNvPr id="18" name="TextBox 17">
              <a:extLst>
                <a:ext uri="{FF2B5EF4-FFF2-40B4-BE49-F238E27FC236}">
                  <a16:creationId xmlns:a16="http://schemas.microsoft.com/office/drawing/2014/main" id="{509FF0D5-4D7E-4D10-9844-08B8FF0BA223}"/>
                </a:ext>
              </a:extLst>
            </p:cNvPr>
            <p:cNvSpPr txBox="1"/>
            <p:nvPr/>
          </p:nvSpPr>
          <p:spPr>
            <a:xfrm>
              <a:off x="2613009" y="5853426"/>
              <a:ext cx="958916" cy="261610"/>
            </a:xfrm>
            <a:prstGeom prst="rect">
              <a:avLst/>
            </a:prstGeom>
            <a:noFill/>
          </p:spPr>
          <p:txBody>
            <a:bodyPr wrap="none" rtlCol="0">
              <a:spAutoFit/>
            </a:bodyPr>
            <a:lstStyle/>
            <a:p>
              <a:pPr algn="ctr"/>
              <a:r>
                <a:rPr lang="en-US" altLang="ko-KR" sz="1100" dirty="0"/>
                <a:t>Saebyeol Yu</a:t>
              </a:r>
              <a:endParaRPr lang="ko-KR" altLang="en-US" sz="1100" dirty="0"/>
            </a:p>
          </p:txBody>
        </p:sp>
      </p:grpSp>
      <p:grpSp>
        <p:nvGrpSpPr>
          <p:cNvPr id="19" name="그룹 18">
            <a:extLst>
              <a:ext uri="{FF2B5EF4-FFF2-40B4-BE49-F238E27FC236}">
                <a16:creationId xmlns:a16="http://schemas.microsoft.com/office/drawing/2014/main" id="{AAAFDDF5-8C7A-422E-9E4E-BB9BD8B08B87}"/>
              </a:ext>
            </a:extLst>
          </p:cNvPr>
          <p:cNvGrpSpPr/>
          <p:nvPr/>
        </p:nvGrpSpPr>
        <p:grpSpPr>
          <a:xfrm>
            <a:off x="3757323" y="5464947"/>
            <a:ext cx="2038350" cy="629083"/>
            <a:chOff x="2028825" y="5485953"/>
            <a:chExt cx="2038350" cy="629083"/>
          </a:xfrm>
        </p:grpSpPr>
        <p:cxnSp>
          <p:nvCxnSpPr>
            <p:cNvPr id="20" name="직선 연결선 19">
              <a:extLst>
                <a:ext uri="{FF2B5EF4-FFF2-40B4-BE49-F238E27FC236}">
                  <a16:creationId xmlns:a16="http://schemas.microsoft.com/office/drawing/2014/main" id="{AC807B77-3F50-420E-BF76-5A446EE37596}"/>
                </a:ext>
              </a:extLst>
            </p:cNvPr>
            <p:cNvCxnSpPr/>
            <p:nvPr/>
          </p:nvCxnSpPr>
          <p:spPr>
            <a:xfrm>
              <a:off x="2028825" y="5485953"/>
              <a:ext cx="203835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1FBF3A-18DE-4C9D-8C38-A854E5A94AAD}"/>
                </a:ext>
              </a:extLst>
            </p:cNvPr>
            <p:cNvSpPr txBox="1"/>
            <p:nvPr/>
          </p:nvSpPr>
          <p:spPr>
            <a:xfrm>
              <a:off x="2262112" y="5581204"/>
              <a:ext cx="1571777" cy="307777"/>
            </a:xfrm>
            <a:prstGeom prst="rect">
              <a:avLst/>
            </a:prstGeom>
            <a:noFill/>
          </p:spPr>
          <p:txBody>
            <a:bodyPr wrap="none" rtlCol="0">
              <a:spAutoFit/>
            </a:bodyPr>
            <a:lstStyle/>
            <a:p>
              <a:pPr algn="ctr"/>
              <a:r>
                <a:rPr lang="en-US" altLang="ko-KR" sz="1400" dirty="0"/>
                <a:t>PowerPoint, 2018</a:t>
              </a:r>
              <a:endParaRPr lang="ko-KR" altLang="en-US" sz="1400" dirty="0"/>
            </a:p>
          </p:txBody>
        </p:sp>
        <p:sp>
          <p:nvSpPr>
            <p:cNvPr id="22" name="TextBox 21">
              <a:extLst>
                <a:ext uri="{FF2B5EF4-FFF2-40B4-BE49-F238E27FC236}">
                  <a16:creationId xmlns:a16="http://schemas.microsoft.com/office/drawing/2014/main" id="{DBBE3EBB-F2D5-4418-9A27-24DEFBD870BD}"/>
                </a:ext>
              </a:extLst>
            </p:cNvPr>
            <p:cNvSpPr txBox="1"/>
            <p:nvPr/>
          </p:nvSpPr>
          <p:spPr>
            <a:xfrm>
              <a:off x="2613009" y="5853426"/>
              <a:ext cx="958916" cy="261610"/>
            </a:xfrm>
            <a:prstGeom prst="rect">
              <a:avLst/>
            </a:prstGeom>
            <a:noFill/>
          </p:spPr>
          <p:txBody>
            <a:bodyPr wrap="none" rtlCol="0">
              <a:spAutoFit/>
            </a:bodyPr>
            <a:lstStyle/>
            <a:p>
              <a:pPr algn="ctr"/>
              <a:r>
                <a:rPr lang="en-US" altLang="ko-KR" sz="1100" dirty="0"/>
                <a:t>Saebyeol Yu</a:t>
              </a:r>
              <a:endParaRPr lang="ko-KR" altLang="en-US" sz="1100" dirty="0"/>
            </a:p>
          </p:txBody>
        </p:sp>
      </p:grpSp>
      <p:grpSp>
        <p:nvGrpSpPr>
          <p:cNvPr id="23" name="그룹 22">
            <a:extLst>
              <a:ext uri="{FF2B5EF4-FFF2-40B4-BE49-F238E27FC236}">
                <a16:creationId xmlns:a16="http://schemas.microsoft.com/office/drawing/2014/main" id="{3B2C90E3-A59B-4C8B-B12B-44121464F80E}"/>
              </a:ext>
            </a:extLst>
          </p:cNvPr>
          <p:cNvGrpSpPr/>
          <p:nvPr/>
        </p:nvGrpSpPr>
        <p:grpSpPr>
          <a:xfrm>
            <a:off x="6421726" y="5464947"/>
            <a:ext cx="2038350" cy="629083"/>
            <a:chOff x="2028825" y="5485953"/>
            <a:chExt cx="2038350" cy="629083"/>
          </a:xfrm>
        </p:grpSpPr>
        <p:cxnSp>
          <p:nvCxnSpPr>
            <p:cNvPr id="24" name="직선 연결선 23">
              <a:extLst>
                <a:ext uri="{FF2B5EF4-FFF2-40B4-BE49-F238E27FC236}">
                  <a16:creationId xmlns:a16="http://schemas.microsoft.com/office/drawing/2014/main" id="{D57ABC86-418F-470A-BF0E-805DA1488E7A}"/>
                </a:ext>
              </a:extLst>
            </p:cNvPr>
            <p:cNvCxnSpPr/>
            <p:nvPr/>
          </p:nvCxnSpPr>
          <p:spPr>
            <a:xfrm>
              <a:off x="2028825" y="5485953"/>
              <a:ext cx="203835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821B3C7-DA9B-4A10-A00F-49C6C071B142}"/>
                </a:ext>
              </a:extLst>
            </p:cNvPr>
            <p:cNvSpPr txBox="1"/>
            <p:nvPr/>
          </p:nvSpPr>
          <p:spPr>
            <a:xfrm>
              <a:off x="2262112" y="5581204"/>
              <a:ext cx="1571777" cy="307777"/>
            </a:xfrm>
            <a:prstGeom prst="rect">
              <a:avLst/>
            </a:prstGeom>
            <a:noFill/>
          </p:spPr>
          <p:txBody>
            <a:bodyPr wrap="none" rtlCol="0">
              <a:spAutoFit/>
            </a:bodyPr>
            <a:lstStyle/>
            <a:p>
              <a:pPr algn="ctr"/>
              <a:r>
                <a:rPr lang="en-US" altLang="ko-KR" sz="1400" dirty="0"/>
                <a:t>PowerPoint, 2019</a:t>
              </a:r>
              <a:endParaRPr lang="ko-KR" altLang="en-US" sz="1400" dirty="0"/>
            </a:p>
          </p:txBody>
        </p:sp>
        <p:sp>
          <p:nvSpPr>
            <p:cNvPr id="26" name="TextBox 25">
              <a:extLst>
                <a:ext uri="{FF2B5EF4-FFF2-40B4-BE49-F238E27FC236}">
                  <a16:creationId xmlns:a16="http://schemas.microsoft.com/office/drawing/2014/main" id="{301F0C4D-15D5-478C-8183-6ACA20865022}"/>
                </a:ext>
              </a:extLst>
            </p:cNvPr>
            <p:cNvSpPr txBox="1"/>
            <p:nvPr/>
          </p:nvSpPr>
          <p:spPr>
            <a:xfrm>
              <a:off x="2613009" y="5853426"/>
              <a:ext cx="958916" cy="261610"/>
            </a:xfrm>
            <a:prstGeom prst="rect">
              <a:avLst/>
            </a:prstGeom>
            <a:noFill/>
          </p:spPr>
          <p:txBody>
            <a:bodyPr wrap="none" rtlCol="0">
              <a:spAutoFit/>
            </a:bodyPr>
            <a:lstStyle/>
            <a:p>
              <a:pPr algn="ctr"/>
              <a:r>
                <a:rPr lang="en-US" altLang="ko-KR" sz="1100" dirty="0"/>
                <a:t>Saebyeol Yu</a:t>
              </a:r>
              <a:endParaRPr lang="ko-KR" altLang="en-US" sz="1100" dirty="0"/>
            </a:p>
          </p:txBody>
        </p:sp>
      </p:grpSp>
      <p:grpSp>
        <p:nvGrpSpPr>
          <p:cNvPr id="27" name="그룹 26">
            <a:extLst>
              <a:ext uri="{FF2B5EF4-FFF2-40B4-BE49-F238E27FC236}">
                <a16:creationId xmlns:a16="http://schemas.microsoft.com/office/drawing/2014/main" id="{63D0AA7C-0CC5-4298-9A89-6AB195CDD63F}"/>
              </a:ext>
            </a:extLst>
          </p:cNvPr>
          <p:cNvGrpSpPr/>
          <p:nvPr/>
        </p:nvGrpSpPr>
        <p:grpSpPr>
          <a:xfrm>
            <a:off x="9086129" y="5464947"/>
            <a:ext cx="2038350" cy="629083"/>
            <a:chOff x="2028825" y="5485953"/>
            <a:chExt cx="2038350" cy="629083"/>
          </a:xfrm>
        </p:grpSpPr>
        <p:cxnSp>
          <p:nvCxnSpPr>
            <p:cNvPr id="28" name="직선 연결선 27">
              <a:extLst>
                <a:ext uri="{FF2B5EF4-FFF2-40B4-BE49-F238E27FC236}">
                  <a16:creationId xmlns:a16="http://schemas.microsoft.com/office/drawing/2014/main" id="{BCBF8B75-3B32-4BDF-BCA7-833A2799DE88}"/>
                </a:ext>
              </a:extLst>
            </p:cNvPr>
            <p:cNvCxnSpPr/>
            <p:nvPr/>
          </p:nvCxnSpPr>
          <p:spPr>
            <a:xfrm>
              <a:off x="2028825" y="5485953"/>
              <a:ext cx="203835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5938552-0F39-47CF-ABF5-DE598371F03E}"/>
                </a:ext>
              </a:extLst>
            </p:cNvPr>
            <p:cNvSpPr txBox="1"/>
            <p:nvPr/>
          </p:nvSpPr>
          <p:spPr>
            <a:xfrm>
              <a:off x="2262112" y="5581204"/>
              <a:ext cx="1571777" cy="307777"/>
            </a:xfrm>
            <a:prstGeom prst="rect">
              <a:avLst/>
            </a:prstGeom>
            <a:noFill/>
          </p:spPr>
          <p:txBody>
            <a:bodyPr wrap="none" rtlCol="0">
              <a:spAutoFit/>
            </a:bodyPr>
            <a:lstStyle/>
            <a:p>
              <a:pPr algn="ctr"/>
              <a:r>
                <a:rPr lang="en-US" altLang="ko-KR" sz="1400" dirty="0"/>
                <a:t>PowerPoint, 2020</a:t>
              </a:r>
              <a:endParaRPr lang="ko-KR" altLang="en-US" sz="1400" dirty="0"/>
            </a:p>
          </p:txBody>
        </p:sp>
        <p:sp>
          <p:nvSpPr>
            <p:cNvPr id="30" name="TextBox 29">
              <a:extLst>
                <a:ext uri="{FF2B5EF4-FFF2-40B4-BE49-F238E27FC236}">
                  <a16:creationId xmlns:a16="http://schemas.microsoft.com/office/drawing/2014/main" id="{12B49F91-7236-439F-B4D7-69FEB21E9CF4}"/>
                </a:ext>
              </a:extLst>
            </p:cNvPr>
            <p:cNvSpPr txBox="1"/>
            <p:nvPr/>
          </p:nvSpPr>
          <p:spPr>
            <a:xfrm>
              <a:off x="2613009" y="5853426"/>
              <a:ext cx="958916" cy="261610"/>
            </a:xfrm>
            <a:prstGeom prst="rect">
              <a:avLst/>
            </a:prstGeom>
            <a:noFill/>
          </p:spPr>
          <p:txBody>
            <a:bodyPr wrap="none" rtlCol="0">
              <a:spAutoFit/>
            </a:bodyPr>
            <a:lstStyle/>
            <a:p>
              <a:pPr algn="ctr"/>
              <a:r>
                <a:rPr lang="en-US" altLang="ko-KR" sz="1100" dirty="0"/>
                <a:t>Saebyeol Yu</a:t>
              </a:r>
              <a:endParaRPr lang="ko-KR" altLang="en-US" sz="1100" dirty="0"/>
            </a:p>
          </p:txBody>
        </p:sp>
      </p:grpSp>
      <p:sp>
        <p:nvSpPr>
          <p:cNvPr id="31" name="TextBox 30">
            <a:extLst>
              <a:ext uri="{FF2B5EF4-FFF2-40B4-BE49-F238E27FC236}">
                <a16:creationId xmlns:a16="http://schemas.microsoft.com/office/drawing/2014/main" id="{04CC2409-53F7-4097-94B0-7D80DC00AADB}"/>
              </a:ext>
            </a:extLst>
          </p:cNvPr>
          <p:cNvSpPr txBox="1"/>
          <p:nvPr/>
        </p:nvSpPr>
        <p:spPr>
          <a:xfrm flipH="1">
            <a:off x="936487" y="1515653"/>
            <a:ext cx="2488018" cy="400110"/>
          </a:xfrm>
          <a:prstGeom prst="rect">
            <a:avLst/>
          </a:prstGeom>
          <a:noFill/>
        </p:spPr>
        <p:txBody>
          <a:bodyPr wrap="square" rtlCol="0">
            <a:spAutoFit/>
          </a:bodyPr>
          <a:lstStyle/>
          <a:p>
            <a:r>
              <a:rPr lang="en-US" altLang="ko-KR" sz="2000" b="1" dirty="0"/>
              <a:t>001</a:t>
            </a:r>
            <a:endParaRPr lang="ko-KR" altLang="en-US" sz="2000" b="1" dirty="0"/>
          </a:p>
        </p:txBody>
      </p:sp>
      <p:sp>
        <p:nvSpPr>
          <p:cNvPr id="32" name="TextBox 31">
            <a:extLst>
              <a:ext uri="{FF2B5EF4-FFF2-40B4-BE49-F238E27FC236}">
                <a16:creationId xmlns:a16="http://schemas.microsoft.com/office/drawing/2014/main" id="{B33543B3-2F0E-40A3-8402-853EA5B6C00C}"/>
              </a:ext>
            </a:extLst>
          </p:cNvPr>
          <p:cNvSpPr txBox="1"/>
          <p:nvPr/>
        </p:nvSpPr>
        <p:spPr>
          <a:xfrm flipH="1">
            <a:off x="3552539" y="1515653"/>
            <a:ext cx="819325" cy="400110"/>
          </a:xfrm>
          <a:prstGeom prst="rect">
            <a:avLst/>
          </a:prstGeom>
          <a:noFill/>
        </p:spPr>
        <p:txBody>
          <a:bodyPr wrap="square" rtlCol="0">
            <a:spAutoFit/>
          </a:bodyPr>
          <a:lstStyle/>
          <a:p>
            <a:r>
              <a:rPr lang="en-US" altLang="ko-KR" sz="2000" b="1" dirty="0"/>
              <a:t>002</a:t>
            </a:r>
            <a:endParaRPr lang="ko-KR" altLang="en-US" sz="2000" b="1" dirty="0"/>
          </a:p>
        </p:txBody>
      </p:sp>
      <p:sp>
        <p:nvSpPr>
          <p:cNvPr id="33" name="TextBox 32">
            <a:extLst>
              <a:ext uri="{FF2B5EF4-FFF2-40B4-BE49-F238E27FC236}">
                <a16:creationId xmlns:a16="http://schemas.microsoft.com/office/drawing/2014/main" id="{93084B0C-4A7A-4E29-A5C6-0E34B7338798}"/>
              </a:ext>
            </a:extLst>
          </p:cNvPr>
          <p:cNvSpPr txBox="1"/>
          <p:nvPr/>
        </p:nvSpPr>
        <p:spPr>
          <a:xfrm flipH="1">
            <a:off x="6168591" y="1515653"/>
            <a:ext cx="819325" cy="400110"/>
          </a:xfrm>
          <a:prstGeom prst="rect">
            <a:avLst/>
          </a:prstGeom>
          <a:noFill/>
        </p:spPr>
        <p:txBody>
          <a:bodyPr wrap="square" rtlCol="0">
            <a:spAutoFit/>
          </a:bodyPr>
          <a:lstStyle/>
          <a:p>
            <a:r>
              <a:rPr lang="en-US" altLang="ko-KR" sz="2000" b="1" dirty="0"/>
              <a:t>003</a:t>
            </a:r>
            <a:endParaRPr lang="ko-KR" altLang="en-US" sz="2000" b="1" dirty="0"/>
          </a:p>
        </p:txBody>
      </p:sp>
      <p:sp>
        <p:nvSpPr>
          <p:cNvPr id="34" name="TextBox 33">
            <a:extLst>
              <a:ext uri="{FF2B5EF4-FFF2-40B4-BE49-F238E27FC236}">
                <a16:creationId xmlns:a16="http://schemas.microsoft.com/office/drawing/2014/main" id="{1AF935C3-7A1D-415D-B8B3-C4642371BCC6}"/>
              </a:ext>
            </a:extLst>
          </p:cNvPr>
          <p:cNvSpPr txBox="1"/>
          <p:nvPr/>
        </p:nvSpPr>
        <p:spPr>
          <a:xfrm flipH="1">
            <a:off x="8784643" y="1515653"/>
            <a:ext cx="819325" cy="400110"/>
          </a:xfrm>
          <a:prstGeom prst="rect">
            <a:avLst/>
          </a:prstGeom>
          <a:noFill/>
        </p:spPr>
        <p:txBody>
          <a:bodyPr wrap="square" rtlCol="0">
            <a:spAutoFit/>
          </a:bodyPr>
          <a:lstStyle/>
          <a:p>
            <a:r>
              <a:rPr lang="en-US" altLang="ko-KR" sz="2000" b="1" dirty="0"/>
              <a:t>004</a:t>
            </a:r>
            <a:endParaRPr lang="ko-KR" altLang="en-US" sz="2000" b="1" dirty="0"/>
          </a:p>
        </p:txBody>
      </p:sp>
      <p:sp>
        <p:nvSpPr>
          <p:cNvPr id="35" name="직사각형 34">
            <a:extLst>
              <a:ext uri="{FF2B5EF4-FFF2-40B4-BE49-F238E27FC236}">
                <a16:creationId xmlns:a16="http://schemas.microsoft.com/office/drawing/2014/main" id="{4EC5918C-DF24-4B66-A110-D34088274635}"/>
              </a:ext>
            </a:extLst>
          </p:cNvPr>
          <p:cNvSpPr/>
          <p:nvPr/>
        </p:nvSpPr>
        <p:spPr>
          <a:xfrm>
            <a:off x="852581" y="1929121"/>
            <a:ext cx="2519028" cy="3358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a:extLst>
              <a:ext uri="{FF2B5EF4-FFF2-40B4-BE49-F238E27FC236}">
                <a16:creationId xmlns:a16="http://schemas.microsoft.com/office/drawing/2014/main" id="{6DC8359E-6D0A-485D-AC61-27F6A75A80CD}"/>
              </a:ext>
            </a:extLst>
          </p:cNvPr>
          <p:cNvSpPr/>
          <p:nvPr/>
        </p:nvSpPr>
        <p:spPr>
          <a:xfrm>
            <a:off x="3516984" y="1929121"/>
            <a:ext cx="2519028" cy="33587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7A44B3CE-746D-42AF-AA91-A65164E9D849}"/>
              </a:ext>
            </a:extLst>
          </p:cNvPr>
          <p:cNvSpPr/>
          <p:nvPr/>
        </p:nvSpPr>
        <p:spPr>
          <a:xfrm>
            <a:off x="6181387" y="1929121"/>
            <a:ext cx="2519028" cy="3358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6937DD2B-0808-42CE-9869-791B82F6F1DD}"/>
              </a:ext>
            </a:extLst>
          </p:cNvPr>
          <p:cNvSpPr/>
          <p:nvPr/>
        </p:nvSpPr>
        <p:spPr>
          <a:xfrm>
            <a:off x="8845790" y="1929121"/>
            <a:ext cx="2519028" cy="33587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66189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DE8211AC-46A6-431B-8B43-F0D36C6C6BAA}"/>
              </a:ext>
            </a:extLst>
          </p:cNvPr>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각 삼각형 4">
            <a:extLst>
              <a:ext uri="{FF2B5EF4-FFF2-40B4-BE49-F238E27FC236}">
                <a16:creationId xmlns:a16="http://schemas.microsoft.com/office/drawing/2014/main" id="{9EE6BA7B-BEA5-4496-B534-ACA23481E323}"/>
              </a:ext>
            </a:extLst>
          </p:cNvPr>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a:extLst>
              <a:ext uri="{FF2B5EF4-FFF2-40B4-BE49-F238E27FC236}">
                <a16:creationId xmlns:a16="http://schemas.microsoft.com/office/drawing/2014/main" id="{DDA8EB41-8553-42E2-B72C-C5047742D6C6}"/>
              </a:ext>
            </a:extLst>
          </p:cNvPr>
          <p:cNvSpPr txBox="1"/>
          <p:nvPr/>
        </p:nvSpPr>
        <p:spPr>
          <a:xfrm>
            <a:off x="152400" y="167785"/>
            <a:ext cx="595035" cy="276999"/>
          </a:xfrm>
          <a:prstGeom prst="rect">
            <a:avLst/>
          </a:prstGeom>
          <a:noFill/>
        </p:spPr>
        <p:txBody>
          <a:bodyPr wrap="none" rtlCol="0">
            <a:spAutoFit/>
          </a:bodyPr>
          <a:lstStyle/>
          <a:p>
            <a:r>
              <a:rPr lang="en-US" altLang="ko-KR" sz="1200" dirty="0"/>
              <a:t>Part 3</a:t>
            </a:r>
            <a:endParaRPr lang="ko-KR" altLang="en-US" sz="1200" dirty="0"/>
          </a:p>
        </p:txBody>
      </p:sp>
      <p:sp>
        <p:nvSpPr>
          <p:cNvPr id="7" name="TextBox 6">
            <a:extLst>
              <a:ext uri="{FF2B5EF4-FFF2-40B4-BE49-F238E27FC236}">
                <a16:creationId xmlns:a16="http://schemas.microsoft.com/office/drawing/2014/main" id="{EEAD13DC-B1B2-4447-A60D-5C2541B81E98}"/>
              </a:ext>
            </a:extLst>
          </p:cNvPr>
          <p:cNvSpPr txBox="1"/>
          <p:nvPr/>
        </p:nvSpPr>
        <p:spPr>
          <a:xfrm>
            <a:off x="1040781" y="121618"/>
            <a:ext cx="3147015" cy="646331"/>
          </a:xfrm>
          <a:prstGeom prst="rect">
            <a:avLst/>
          </a:prstGeom>
          <a:noFill/>
        </p:spPr>
        <p:txBody>
          <a:bodyPr wrap="none" rtlCol="0">
            <a:spAutoFit/>
          </a:bodyPr>
          <a:lstStyle/>
          <a:p>
            <a:r>
              <a:rPr lang="ko-KR" altLang="en-US" sz="3600" spc="-300" dirty="0"/>
              <a:t>제목을 입력하세요</a:t>
            </a:r>
          </a:p>
        </p:txBody>
      </p:sp>
      <p:sp>
        <p:nvSpPr>
          <p:cNvPr id="13" name="타원 12">
            <a:extLst>
              <a:ext uri="{FF2B5EF4-FFF2-40B4-BE49-F238E27FC236}">
                <a16:creationId xmlns:a16="http://schemas.microsoft.com/office/drawing/2014/main" id="{BD895E05-CC71-4AB6-A588-B708A23B0DFF}"/>
              </a:ext>
            </a:extLst>
          </p:cNvPr>
          <p:cNvSpPr/>
          <p:nvPr/>
        </p:nvSpPr>
        <p:spPr>
          <a:xfrm>
            <a:off x="5736796" y="3157965"/>
            <a:ext cx="3084810" cy="3084810"/>
          </a:xfrm>
          <a:prstGeom prst="ellipse">
            <a:avLst/>
          </a:prstGeom>
          <a:solidFill>
            <a:schemeClr val="accent2">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87913CF4-71BA-43F5-AB61-430390FB101D}"/>
              </a:ext>
            </a:extLst>
          </p:cNvPr>
          <p:cNvSpPr/>
          <p:nvPr/>
        </p:nvSpPr>
        <p:spPr>
          <a:xfrm>
            <a:off x="3391886" y="3157965"/>
            <a:ext cx="3084810" cy="3084810"/>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DB6DF5AE-3309-4386-8EA3-D02B38D52F91}"/>
              </a:ext>
            </a:extLst>
          </p:cNvPr>
          <p:cNvSpPr/>
          <p:nvPr/>
        </p:nvSpPr>
        <p:spPr>
          <a:xfrm>
            <a:off x="4604181" y="1074234"/>
            <a:ext cx="3084810" cy="308481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68B1253-D0C1-4796-A772-808545C40C81}"/>
              </a:ext>
            </a:extLst>
          </p:cNvPr>
          <p:cNvSpPr txBox="1"/>
          <p:nvPr/>
        </p:nvSpPr>
        <p:spPr>
          <a:xfrm>
            <a:off x="3878928" y="4647333"/>
            <a:ext cx="1450508" cy="520102"/>
          </a:xfrm>
          <a:prstGeom prst="rect">
            <a:avLst/>
          </a:prstGeom>
          <a:noFill/>
        </p:spPr>
        <p:txBody>
          <a:bodyPr wrap="none" rtlCol="0">
            <a:spAutoFit/>
          </a:bodyPr>
          <a:lstStyle/>
          <a:p>
            <a:pPr algn="ctr"/>
            <a:r>
              <a:rPr lang="ko-KR" altLang="en-US" sz="2400" spc="-150" dirty="0">
                <a:solidFill>
                  <a:schemeClr val="bg1"/>
                </a:solidFill>
                <a:latin typeface="+mj-ea"/>
                <a:ea typeface="+mj-ea"/>
              </a:rPr>
              <a:t>내용 입력</a:t>
            </a:r>
          </a:p>
        </p:txBody>
      </p:sp>
      <p:sp>
        <p:nvSpPr>
          <p:cNvPr id="21" name="TextBox 20">
            <a:extLst>
              <a:ext uri="{FF2B5EF4-FFF2-40B4-BE49-F238E27FC236}">
                <a16:creationId xmlns:a16="http://schemas.microsoft.com/office/drawing/2014/main" id="{6BAD3129-B2A7-452E-9413-CD949877B443}"/>
              </a:ext>
            </a:extLst>
          </p:cNvPr>
          <p:cNvSpPr txBox="1"/>
          <p:nvPr/>
        </p:nvSpPr>
        <p:spPr>
          <a:xfrm>
            <a:off x="6950559" y="4647333"/>
            <a:ext cx="1450508" cy="520102"/>
          </a:xfrm>
          <a:prstGeom prst="rect">
            <a:avLst/>
          </a:prstGeom>
          <a:noFill/>
        </p:spPr>
        <p:txBody>
          <a:bodyPr wrap="none" rtlCol="0">
            <a:spAutoFit/>
          </a:bodyPr>
          <a:lstStyle/>
          <a:p>
            <a:pPr algn="ctr"/>
            <a:r>
              <a:rPr lang="ko-KR" altLang="en-US" sz="2400" spc="-150" dirty="0">
                <a:solidFill>
                  <a:schemeClr val="bg1"/>
                </a:solidFill>
                <a:latin typeface="+mj-ea"/>
                <a:ea typeface="+mj-ea"/>
              </a:rPr>
              <a:t>내용 입력</a:t>
            </a:r>
          </a:p>
        </p:txBody>
      </p:sp>
      <p:sp>
        <p:nvSpPr>
          <p:cNvPr id="22" name="TextBox 21">
            <a:extLst>
              <a:ext uri="{FF2B5EF4-FFF2-40B4-BE49-F238E27FC236}">
                <a16:creationId xmlns:a16="http://schemas.microsoft.com/office/drawing/2014/main" id="{E4C8B6C7-DB9E-4407-9FB0-EC751B2FFA0D}"/>
              </a:ext>
            </a:extLst>
          </p:cNvPr>
          <p:cNvSpPr txBox="1"/>
          <p:nvPr/>
        </p:nvSpPr>
        <p:spPr>
          <a:xfrm>
            <a:off x="5421333" y="2391261"/>
            <a:ext cx="1450508" cy="520102"/>
          </a:xfrm>
          <a:prstGeom prst="rect">
            <a:avLst/>
          </a:prstGeom>
          <a:noFill/>
        </p:spPr>
        <p:txBody>
          <a:bodyPr wrap="none" rtlCol="0">
            <a:spAutoFit/>
          </a:bodyPr>
          <a:lstStyle/>
          <a:p>
            <a:pPr algn="ctr"/>
            <a:r>
              <a:rPr lang="ko-KR" altLang="en-US" sz="2400" spc="-150" dirty="0">
                <a:solidFill>
                  <a:schemeClr val="bg1"/>
                </a:solidFill>
                <a:latin typeface="+mj-ea"/>
                <a:ea typeface="+mj-ea"/>
              </a:rPr>
              <a:t>내용 입력</a:t>
            </a:r>
          </a:p>
        </p:txBody>
      </p:sp>
      <p:sp>
        <p:nvSpPr>
          <p:cNvPr id="23" name="TextBox 22">
            <a:extLst>
              <a:ext uri="{FF2B5EF4-FFF2-40B4-BE49-F238E27FC236}">
                <a16:creationId xmlns:a16="http://schemas.microsoft.com/office/drawing/2014/main" id="{8486800F-7B23-46AD-A733-CF4BFC3BEBE0}"/>
              </a:ext>
            </a:extLst>
          </p:cNvPr>
          <p:cNvSpPr txBox="1"/>
          <p:nvPr/>
        </p:nvSpPr>
        <p:spPr>
          <a:xfrm>
            <a:off x="384717" y="5004347"/>
            <a:ext cx="2756984" cy="1077218"/>
          </a:xfrm>
          <a:prstGeom prst="rect">
            <a:avLst/>
          </a:prstGeom>
          <a:noFill/>
        </p:spPr>
        <p:txBody>
          <a:bodyPr wrap="square" rtlCol="0">
            <a:spAutoFit/>
          </a:bodyPr>
          <a:lstStyle/>
          <a:p>
            <a:pPr algn="just"/>
            <a:r>
              <a:rPr lang="ko-KR" altLang="en-US" sz="1600" spc="-150" dirty="0"/>
              <a:t>역사를 곧 바이며</a:t>
            </a:r>
            <a:r>
              <a:rPr lang="en-US" altLang="ko-KR" sz="1600" spc="-150" dirty="0"/>
              <a:t>, </a:t>
            </a:r>
            <a:r>
              <a:rPr lang="ko-KR" altLang="en-US" sz="1600" spc="-150" dirty="0"/>
              <a:t>풀이 있다</a:t>
            </a:r>
            <a:r>
              <a:rPr lang="en-US" altLang="ko-KR" sz="1600" spc="-150" dirty="0"/>
              <a:t>. </a:t>
            </a:r>
            <a:r>
              <a:rPr lang="ko-KR" altLang="en-US" sz="1600" spc="-150" dirty="0"/>
              <a:t>발휘하기 가슴에 커다란 청춘에서만 그들의 이것이다</a:t>
            </a:r>
            <a:r>
              <a:rPr lang="en-US" altLang="ko-KR" sz="1600" spc="-150" dirty="0"/>
              <a:t>. </a:t>
            </a:r>
            <a:r>
              <a:rPr lang="ko-KR" altLang="en-US" sz="1600" spc="-150" dirty="0"/>
              <a:t>눈에 희망의 사랑의 가장 주며</a:t>
            </a:r>
            <a:r>
              <a:rPr lang="en-US" altLang="ko-KR" sz="1600" spc="-150" dirty="0"/>
              <a:t>, </a:t>
            </a:r>
            <a:r>
              <a:rPr lang="ko-KR" altLang="en-US" sz="1600" spc="-150" dirty="0"/>
              <a:t>더운지라 가슴에 황금시대다</a:t>
            </a:r>
            <a:r>
              <a:rPr lang="en-US" altLang="ko-KR" sz="1600" spc="-150" dirty="0"/>
              <a:t>. </a:t>
            </a:r>
            <a:endParaRPr lang="ko-KR" altLang="en-US" sz="1600" spc="-150" dirty="0"/>
          </a:p>
        </p:txBody>
      </p:sp>
      <p:sp>
        <p:nvSpPr>
          <p:cNvPr id="24" name="TextBox 23">
            <a:extLst>
              <a:ext uri="{FF2B5EF4-FFF2-40B4-BE49-F238E27FC236}">
                <a16:creationId xmlns:a16="http://schemas.microsoft.com/office/drawing/2014/main" id="{5CC011D9-0E23-48A7-B661-B418E355CEFA}"/>
              </a:ext>
            </a:extLst>
          </p:cNvPr>
          <p:cNvSpPr txBox="1"/>
          <p:nvPr/>
        </p:nvSpPr>
        <p:spPr>
          <a:xfrm>
            <a:off x="9050299" y="5004347"/>
            <a:ext cx="2756984" cy="1077218"/>
          </a:xfrm>
          <a:prstGeom prst="rect">
            <a:avLst/>
          </a:prstGeom>
          <a:noFill/>
        </p:spPr>
        <p:txBody>
          <a:bodyPr wrap="square" rtlCol="0">
            <a:spAutoFit/>
          </a:bodyPr>
          <a:lstStyle/>
          <a:p>
            <a:pPr algn="just"/>
            <a:r>
              <a:rPr lang="ko-KR" altLang="en-US" sz="1600" spc="-150" dirty="0"/>
              <a:t>역사를 곧 바이며</a:t>
            </a:r>
            <a:r>
              <a:rPr lang="en-US" altLang="ko-KR" sz="1600" spc="-150" dirty="0"/>
              <a:t>, </a:t>
            </a:r>
            <a:r>
              <a:rPr lang="ko-KR" altLang="en-US" sz="1600" spc="-150" dirty="0"/>
              <a:t>풀이 있다</a:t>
            </a:r>
            <a:r>
              <a:rPr lang="en-US" altLang="ko-KR" sz="1600" spc="-150" dirty="0"/>
              <a:t>. </a:t>
            </a:r>
            <a:r>
              <a:rPr lang="ko-KR" altLang="en-US" sz="1600" spc="-150" dirty="0"/>
              <a:t>발휘하기 가슴에 커다란 청춘에서만 그들의 이것이다</a:t>
            </a:r>
            <a:r>
              <a:rPr lang="en-US" altLang="ko-KR" sz="1600" spc="-150" dirty="0"/>
              <a:t>. </a:t>
            </a:r>
            <a:r>
              <a:rPr lang="ko-KR" altLang="en-US" sz="1600" spc="-150" dirty="0"/>
              <a:t>눈에 희망의 사랑의 가장 주며</a:t>
            </a:r>
            <a:r>
              <a:rPr lang="en-US" altLang="ko-KR" sz="1600" spc="-150" dirty="0"/>
              <a:t>, </a:t>
            </a:r>
            <a:r>
              <a:rPr lang="ko-KR" altLang="en-US" sz="1600" spc="-150" dirty="0"/>
              <a:t>더운지라 가슴에 황금시대다</a:t>
            </a:r>
            <a:r>
              <a:rPr lang="en-US" altLang="ko-KR" sz="1600" spc="-150" dirty="0"/>
              <a:t>. </a:t>
            </a:r>
            <a:endParaRPr lang="ko-KR" altLang="en-US" sz="1600" spc="-150" dirty="0"/>
          </a:p>
        </p:txBody>
      </p:sp>
      <p:sp>
        <p:nvSpPr>
          <p:cNvPr id="25" name="TextBox 24">
            <a:extLst>
              <a:ext uri="{FF2B5EF4-FFF2-40B4-BE49-F238E27FC236}">
                <a16:creationId xmlns:a16="http://schemas.microsoft.com/office/drawing/2014/main" id="{5F4E7914-E880-40CE-8E9A-E40AA0E0C94C}"/>
              </a:ext>
            </a:extLst>
          </p:cNvPr>
          <p:cNvSpPr txBox="1"/>
          <p:nvPr/>
        </p:nvSpPr>
        <p:spPr>
          <a:xfrm>
            <a:off x="8038016" y="1957446"/>
            <a:ext cx="2756984" cy="1077218"/>
          </a:xfrm>
          <a:prstGeom prst="rect">
            <a:avLst/>
          </a:prstGeom>
          <a:noFill/>
        </p:spPr>
        <p:txBody>
          <a:bodyPr wrap="square" rtlCol="0">
            <a:spAutoFit/>
          </a:bodyPr>
          <a:lstStyle/>
          <a:p>
            <a:pPr algn="just"/>
            <a:r>
              <a:rPr lang="ko-KR" altLang="en-US" sz="1600" spc="-150" dirty="0"/>
              <a:t>역사를 곧 바이며</a:t>
            </a:r>
            <a:r>
              <a:rPr lang="en-US" altLang="ko-KR" sz="1600" spc="-150" dirty="0"/>
              <a:t>, </a:t>
            </a:r>
            <a:r>
              <a:rPr lang="ko-KR" altLang="en-US" sz="1600" spc="-150" dirty="0"/>
              <a:t>풀이 있다</a:t>
            </a:r>
            <a:r>
              <a:rPr lang="en-US" altLang="ko-KR" sz="1600" spc="-150" dirty="0"/>
              <a:t>. </a:t>
            </a:r>
            <a:r>
              <a:rPr lang="ko-KR" altLang="en-US" sz="1600" spc="-150" dirty="0"/>
              <a:t>발휘하기 가슴에 커다란 청춘에서만 그들의 이것이다</a:t>
            </a:r>
            <a:r>
              <a:rPr lang="en-US" altLang="ko-KR" sz="1600" spc="-150" dirty="0"/>
              <a:t>. </a:t>
            </a:r>
            <a:r>
              <a:rPr lang="ko-KR" altLang="en-US" sz="1600" spc="-150" dirty="0"/>
              <a:t>눈에 희망의 사랑의 가장 주며</a:t>
            </a:r>
            <a:r>
              <a:rPr lang="en-US" altLang="ko-KR" sz="1600" spc="-150" dirty="0"/>
              <a:t>, </a:t>
            </a:r>
            <a:r>
              <a:rPr lang="ko-KR" altLang="en-US" sz="1600" spc="-150" dirty="0"/>
              <a:t>더운지라 가슴에 황금시대다</a:t>
            </a:r>
            <a:r>
              <a:rPr lang="en-US" altLang="ko-KR" sz="1600" spc="-150" dirty="0"/>
              <a:t>. </a:t>
            </a:r>
            <a:endParaRPr lang="ko-KR" altLang="en-US" sz="1600" spc="-150" dirty="0"/>
          </a:p>
        </p:txBody>
      </p:sp>
    </p:spTree>
    <p:extLst>
      <p:ext uri="{BB962C8B-B14F-4D97-AF65-F5344CB8AC3E}">
        <p14:creationId xmlns:p14="http://schemas.microsoft.com/office/powerpoint/2010/main" val="3546353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DE8211AC-46A6-431B-8B43-F0D36C6C6BAA}"/>
              </a:ext>
            </a:extLst>
          </p:cNvPr>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각 삼각형 4">
            <a:extLst>
              <a:ext uri="{FF2B5EF4-FFF2-40B4-BE49-F238E27FC236}">
                <a16:creationId xmlns:a16="http://schemas.microsoft.com/office/drawing/2014/main" id="{9EE6BA7B-BEA5-4496-B534-ACA23481E323}"/>
              </a:ext>
            </a:extLst>
          </p:cNvPr>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a:extLst>
              <a:ext uri="{FF2B5EF4-FFF2-40B4-BE49-F238E27FC236}">
                <a16:creationId xmlns:a16="http://schemas.microsoft.com/office/drawing/2014/main" id="{DDA8EB41-8553-42E2-B72C-C5047742D6C6}"/>
              </a:ext>
            </a:extLst>
          </p:cNvPr>
          <p:cNvSpPr txBox="1"/>
          <p:nvPr/>
        </p:nvSpPr>
        <p:spPr>
          <a:xfrm>
            <a:off x="152400" y="167785"/>
            <a:ext cx="595035" cy="276999"/>
          </a:xfrm>
          <a:prstGeom prst="rect">
            <a:avLst/>
          </a:prstGeom>
          <a:noFill/>
        </p:spPr>
        <p:txBody>
          <a:bodyPr wrap="none" rtlCol="0">
            <a:spAutoFit/>
          </a:bodyPr>
          <a:lstStyle/>
          <a:p>
            <a:r>
              <a:rPr lang="en-US" altLang="ko-KR" sz="1200" dirty="0"/>
              <a:t>Part 3</a:t>
            </a:r>
            <a:endParaRPr lang="ko-KR" altLang="en-US" sz="1200" dirty="0"/>
          </a:p>
        </p:txBody>
      </p:sp>
      <p:sp>
        <p:nvSpPr>
          <p:cNvPr id="7" name="TextBox 6">
            <a:extLst>
              <a:ext uri="{FF2B5EF4-FFF2-40B4-BE49-F238E27FC236}">
                <a16:creationId xmlns:a16="http://schemas.microsoft.com/office/drawing/2014/main" id="{EEAD13DC-B1B2-4447-A60D-5C2541B81E98}"/>
              </a:ext>
            </a:extLst>
          </p:cNvPr>
          <p:cNvSpPr txBox="1"/>
          <p:nvPr/>
        </p:nvSpPr>
        <p:spPr>
          <a:xfrm>
            <a:off x="1040781" y="121618"/>
            <a:ext cx="3147015" cy="646331"/>
          </a:xfrm>
          <a:prstGeom prst="rect">
            <a:avLst/>
          </a:prstGeom>
          <a:noFill/>
        </p:spPr>
        <p:txBody>
          <a:bodyPr wrap="none" rtlCol="0">
            <a:spAutoFit/>
          </a:bodyPr>
          <a:lstStyle/>
          <a:p>
            <a:r>
              <a:rPr lang="ko-KR" altLang="en-US" sz="3600" spc="-300" dirty="0"/>
              <a:t>제목을 입력하세요</a:t>
            </a:r>
          </a:p>
        </p:txBody>
      </p:sp>
      <p:sp>
        <p:nvSpPr>
          <p:cNvPr id="3" name="직사각형 2">
            <a:extLst>
              <a:ext uri="{FF2B5EF4-FFF2-40B4-BE49-F238E27FC236}">
                <a16:creationId xmlns:a16="http://schemas.microsoft.com/office/drawing/2014/main" id="{3AB101AD-5551-4A77-88D4-8ABAD4CB4064}"/>
              </a:ext>
            </a:extLst>
          </p:cNvPr>
          <p:cNvSpPr/>
          <p:nvPr/>
        </p:nvSpPr>
        <p:spPr>
          <a:xfrm>
            <a:off x="6096000" y="0"/>
            <a:ext cx="6095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F4CD5E77-8D22-45E3-98F0-D2E9448C2896}"/>
              </a:ext>
            </a:extLst>
          </p:cNvPr>
          <p:cNvSpPr/>
          <p:nvPr/>
        </p:nvSpPr>
        <p:spPr>
          <a:xfrm>
            <a:off x="4459143" y="0"/>
            <a:ext cx="16368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044496E-4D97-4B01-9A2C-A72387F389BF}"/>
              </a:ext>
            </a:extLst>
          </p:cNvPr>
          <p:cNvSpPr txBox="1"/>
          <p:nvPr/>
        </p:nvSpPr>
        <p:spPr>
          <a:xfrm>
            <a:off x="6370923" y="4276557"/>
            <a:ext cx="1859805" cy="646331"/>
          </a:xfrm>
          <a:prstGeom prst="rect">
            <a:avLst/>
          </a:prstGeom>
          <a:noFill/>
        </p:spPr>
        <p:txBody>
          <a:bodyPr wrap="none" rtlCol="0">
            <a:spAutoFit/>
          </a:bodyPr>
          <a:lstStyle/>
          <a:p>
            <a:r>
              <a:rPr lang="en-US" altLang="ko-KR" sz="3600" b="1" dirty="0"/>
              <a:t>No Title</a:t>
            </a:r>
            <a:endParaRPr lang="ko-KR" altLang="en-US" sz="3600" b="1" dirty="0"/>
          </a:p>
        </p:txBody>
      </p:sp>
      <p:sp>
        <p:nvSpPr>
          <p:cNvPr id="16" name="TextBox 15">
            <a:extLst>
              <a:ext uri="{FF2B5EF4-FFF2-40B4-BE49-F238E27FC236}">
                <a16:creationId xmlns:a16="http://schemas.microsoft.com/office/drawing/2014/main" id="{7DE0DBF5-832D-46A7-A888-592AD709CF6F}"/>
              </a:ext>
            </a:extLst>
          </p:cNvPr>
          <p:cNvSpPr txBox="1"/>
          <p:nvPr/>
        </p:nvSpPr>
        <p:spPr>
          <a:xfrm>
            <a:off x="8198295" y="4459278"/>
            <a:ext cx="750526" cy="400110"/>
          </a:xfrm>
          <a:prstGeom prst="rect">
            <a:avLst/>
          </a:prstGeom>
          <a:noFill/>
        </p:spPr>
        <p:txBody>
          <a:bodyPr wrap="none" rtlCol="0">
            <a:spAutoFit/>
          </a:bodyPr>
          <a:lstStyle/>
          <a:p>
            <a:r>
              <a:rPr lang="en-US" altLang="ko-KR" sz="2000" i="1" dirty="0"/>
              <a:t>2021</a:t>
            </a:r>
            <a:endParaRPr lang="ko-KR" altLang="en-US" sz="2000" i="1" dirty="0"/>
          </a:p>
        </p:txBody>
      </p:sp>
      <p:sp>
        <p:nvSpPr>
          <p:cNvPr id="17" name="TextBox 16">
            <a:extLst>
              <a:ext uri="{FF2B5EF4-FFF2-40B4-BE49-F238E27FC236}">
                <a16:creationId xmlns:a16="http://schemas.microsoft.com/office/drawing/2014/main" id="{46B41BEC-13CA-4BAA-9064-1BCF68D3630B}"/>
              </a:ext>
            </a:extLst>
          </p:cNvPr>
          <p:cNvSpPr txBox="1"/>
          <p:nvPr/>
        </p:nvSpPr>
        <p:spPr>
          <a:xfrm>
            <a:off x="6370923" y="5067509"/>
            <a:ext cx="5291019" cy="1477328"/>
          </a:xfrm>
          <a:prstGeom prst="rect">
            <a:avLst/>
          </a:prstGeom>
          <a:noFill/>
        </p:spPr>
        <p:txBody>
          <a:bodyPr wrap="square" rtlCol="0">
            <a:spAutoFit/>
          </a:bodyPr>
          <a:lstStyle/>
          <a:p>
            <a:pPr algn="just"/>
            <a:r>
              <a:rPr lang="en-US" altLang="ko-KR" dirty="0"/>
              <a:t>Lorem ipsum dolor sit </a:t>
            </a:r>
            <a:r>
              <a:rPr lang="en-US" altLang="ko-KR" dirty="0" err="1"/>
              <a:t>amet</a:t>
            </a:r>
            <a:r>
              <a:rPr lang="en-US" altLang="ko-KR" dirty="0"/>
              <a:t>, </a:t>
            </a:r>
            <a:r>
              <a:rPr lang="en-US" altLang="ko-KR" dirty="0" err="1"/>
              <a:t>consectetur</a:t>
            </a:r>
            <a:r>
              <a:rPr lang="en-US" altLang="ko-KR" dirty="0"/>
              <a:t> </a:t>
            </a:r>
            <a:r>
              <a:rPr lang="en-US" altLang="ko-KR" dirty="0" err="1"/>
              <a:t>adipisicing</a:t>
            </a:r>
            <a:r>
              <a:rPr lang="en-US" altLang="ko-KR" dirty="0"/>
              <a:t> </a:t>
            </a:r>
            <a:r>
              <a:rPr lang="en-US" altLang="ko-KR" dirty="0" err="1"/>
              <a:t>elit</a:t>
            </a:r>
            <a:r>
              <a:rPr lang="en-US" altLang="ko-KR" dirty="0"/>
              <a:t>, sed do </a:t>
            </a:r>
            <a:r>
              <a:rPr lang="en-US" altLang="ko-KR" dirty="0" err="1"/>
              <a:t>eiusmod</a:t>
            </a:r>
            <a:r>
              <a:rPr lang="en-US" altLang="ko-KR" dirty="0"/>
              <a:t> </a:t>
            </a:r>
            <a:r>
              <a:rPr lang="en-US" altLang="ko-KR" dirty="0" err="1"/>
              <a:t>tempor</a:t>
            </a:r>
            <a:r>
              <a:rPr lang="en-US" altLang="ko-KR" dirty="0"/>
              <a:t> </a:t>
            </a:r>
            <a:r>
              <a:rPr lang="en-US" altLang="ko-KR" dirty="0" err="1"/>
              <a:t>incididunt</a:t>
            </a:r>
            <a:r>
              <a:rPr lang="en-US" altLang="ko-KR" dirty="0"/>
              <a:t> </a:t>
            </a:r>
            <a:r>
              <a:rPr lang="en-US" altLang="ko-KR" dirty="0" err="1"/>
              <a:t>ut</a:t>
            </a:r>
            <a:r>
              <a:rPr lang="en-US" altLang="ko-KR" dirty="0"/>
              <a:t> labore et dolore magna </a:t>
            </a:r>
            <a:r>
              <a:rPr lang="en-US" altLang="ko-KR" dirty="0" err="1"/>
              <a:t>aliqua</a:t>
            </a:r>
            <a:r>
              <a:rPr lang="en-US" altLang="ko-KR" dirty="0"/>
              <a:t>. Ut </a:t>
            </a:r>
            <a:r>
              <a:rPr lang="en-US" altLang="ko-KR" dirty="0" err="1"/>
              <a:t>enim</a:t>
            </a:r>
            <a:r>
              <a:rPr lang="en-US" altLang="ko-KR" dirty="0"/>
              <a:t> ad minim </a:t>
            </a:r>
            <a:r>
              <a:rPr lang="en-US" altLang="ko-KR" dirty="0" err="1"/>
              <a:t>veniam</a:t>
            </a:r>
            <a:r>
              <a:rPr lang="en-US" altLang="ko-KR" dirty="0"/>
              <a:t>, </a:t>
            </a:r>
            <a:r>
              <a:rPr lang="en-US" altLang="ko-KR" dirty="0" err="1"/>
              <a:t>quis</a:t>
            </a:r>
            <a:r>
              <a:rPr lang="en-US" altLang="ko-KR" dirty="0"/>
              <a:t> </a:t>
            </a:r>
            <a:r>
              <a:rPr lang="en-US" altLang="ko-KR" dirty="0" err="1"/>
              <a:t>nostrud</a:t>
            </a:r>
            <a:r>
              <a:rPr lang="en-US" altLang="ko-KR" dirty="0"/>
              <a:t> exercitation </a:t>
            </a:r>
            <a:r>
              <a:rPr lang="en-US" altLang="ko-KR" dirty="0" err="1"/>
              <a:t>ullamco</a:t>
            </a:r>
            <a:r>
              <a:rPr lang="en-US" altLang="ko-KR" dirty="0"/>
              <a:t> </a:t>
            </a:r>
            <a:r>
              <a:rPr lang="en-US" altLang="ko-KR" dirty="0" err="1"/>
              <a:t>laboris</a:t>
            </a:r>
            <a:r>
              <a:rPr lang="en-US" altLang="ko-KR" dirty="0"/>
              <a:t> nisi </a:t>
            </a:r>
            <a:r>
              <a:rPr lang="en-US" altLang="ko-KR" dirty="0" err="1"/>
              <a:t>ut</a:t>
            </a:r>
            <a:r>
              <a:rPr lang="en-US" altLang="ko-KR" dirty="0"/>
              <a:t> </a:t>
            </a:r>
            <a:r>
              <a:rPr lang="en-US" altLang="ko-KR" dirty="0" err="1"/>
              <a:t>aliquip</a:t>
            </a:r>
            <a:r>
              <a:rPr lang="en-US" altLang="ko-KR" dirty="0"/>
              <a:t> ex </a:t>
            </a:r>
            <a:r>
              <a:rPr lang="en-US" altLang="ko-KR" dirty="0" err="1"/>
              <a:t>ea</a:t>
            </a:r>
            <a:r>
              <a:rPr lang="en-US" altLang="ko-KR" dirty="0"/>
              <a:t> </a:t>
            </a:r>
            <a:r>
              <a:rPr lang="en-US" altLang="ko-KR" dirty="0" err="1"/>
              <a:t>commodo</a:t>
            </a:r>
            <a:r>
              <a:rPr lang="en-US" altLang="ko-KR" dirty="0"/>
              <a:t> </a:t>
            </a:r>
            <a:r>
              <a:rPr lang="en-US" altLang="ko-KR" dirty="0" err="1"/>
              <a:t>consequat</a:t>
            </a:r>
            <a:r>
              <a:rPr lang="en-US" altLang="ko-KR" dirty="0"/>
              <a:t>. </a:t>
            </a:r>
            <a:endParaRPr lang="ko-KR" altLang="en-US" dirty="0"/>
          </a:p>
        </p:txBody>
      </p:sp>
    </p:spTree>
    <p:extLst>
      <p:ext uri="{BB962C8B-B14F-4D97-AF65-F5344CB8AC3E}">
        <p14:creationId xmlns:p14="http://schemas.microsoft.com/office/powerpoint/2010/main" val="2575238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DE8211AC-46A6-431B-8B43-F0D36C6C6BAA}"/>
              </a:ext>
            </a:extLst>
          </p:cNvPr>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각 삼각형 4">
            <a:extLst>
              <a:ext uri="{FF2B5EF4-FFF2-40B4-BE49-F238E27FC236}">
                <a16:creationId xmlns:a16="http://schemas.microsoft.com/office/drawing/2014/main" id="{9EE6BA7B-BEA5-4496-B534-ACA23481E323}"/>
              </a:ext>
            </a:extLst>
          </p:cNvPr>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a:extLst>
              <a:ext uri="{FF2B5EF4-FFF2-40B4-BE49-F238E27FC236}">
                <a16:creationId xmlns:a16="http://schemas.microsoft.com/office/drawing/2014/main" id="{DDA8EB41-8553-42E2-B72C-C5047742D6C6}"/>
              </a:ext>
            </a:extLst>
          </p:cNvPr>
          <p:cNvSpPr txBox="1"/>
          <p:nvPr/>
        </p:nvSpPr>
        <p:spPr>
          <a:xfrm>
            <a:off x="152400" y="167785"/>
            <a:ext cx="595035" cy="276999"/>
          </a:xfrm>
          <a:prstGeom prst="rect">
            <a:avLst/>
          </a:prstGeom>
          <a:noFill/>
        </p:spPr>
        <p:txBody>
          <a:bodyPr wrap="none" rtlCol="0">
            <a:spAutoFit/>
          </a:bodyPr>
          <a:lstStyle/>
          <a:p>
            <a:r>
              <a:rPr lang="en-US" altLang="ko-KR" sz="1200" dirty="0"/>
              <a:t>Part 3</a:t>
            </a:r>
            <a:endParaRPr lang="ko-KR" altLang="en-US" sz="1200" dirty="0"/>
          </a:p>
        </p:txBody>
      </p:sp>
      <p:sp>
        <p:nvSpPr>
          <p:cNvPr id="7" name="TextBox 6">
            <a:extLst>
              <a:ext uri="{FF2B5EF4-FFF2-40B4-BE49-F238E27FC236}">
                <a16:creationId xmlns:a16="http://schemas.microsoft.com/office/drawing/2014/main" id="{EEAD13DC-B1B2-4447-A60D-5C2541B81E98}"/>
              </a:ext>
            </a:extLst>
          </p:cNvPr>
          <p:cNvSpPr txBox="1"/>
          <p:nvPr/>
        </p:nvSpPr>
        <p:spPr>
          <a:xfrm>
            <a:off x="1040781" y="121618"/>
            <a:ext cx="3147015" cy="646331"/>
          </a:xfrm>
          <a:prstGeom prst="rect">
            <a:avLst/>
          </a:prstGeom>
          <a:noFill/>
        </p:spPr>
        <p:txBody>
          <a:bodyPr wrap="none" rtlCol="0">
            <a:spAutoFit/>
          </a:bodyPr>
          <a:lstStyle/>
          <a:p>
            <a:r>
              <a:rPr lang="ko-KR" altLang="en-US" sz="3600" spc="-300" dirty="0"/>
              <a:t>제목을 입력하세요</a:t>
            </a:r>
          </a:p>
        </p:txBody>
      </p:sp>
      <p:grpSp>
        <p:nvGrpSpPr>
          <p:cNvPr id="8" name="그룹 7">
            <a:extLst>
              <a:ext uri="{FF2B5EF4-FFF2-40B4-BE49-F238E27FC236}">
                <a16:creationId xmlns:a16="http://schemas.microsoft.com/office/drawing/2014/main" id="{3E7BD96B-6859-46AF-900D-C32EB8889CAE}"/>
              </a:ext>
            </a:extLst>
          </p:cNvPr>
          <p:cNvGrpSpPr/>
          <p:nvPr/>
        </p:nvGrpSpPr>
        <p:grpSpPr>
          <a:xfrm>
            <a:off x="152400" y="3746500"/>
            <a:ext cx="4333906" cy="2943715"/>
            <a:chOff x="254000" y="3263900"/>
            <a:chExt cx="5765800" cy="3426315"/>
          </a:xfrm>
        </p:grpSpPr>
        <p:sp>
          <p:nvSpPr>
            <p:cNvPr id="2" name="직사각형 1">
              <a:extLst>
                <a:ext uri="{FF2B5EF4-FFF2-40B4-BE49-F238E27FC236}">
                  <a16:creationId xmlns:a16="http://schemas.microsoft.com/office/drawing/2014/main" id="{A90ACDEF-BED7-444F-BD45-7269D62898E4}"/>
                </a:ext>
              </a:extLst>
            </p:cNvPr>
            <p:cNvSpPr/>
            <p:nvPr/>
          </p:nvSpPr>
          <p:spPr>
            <a:xfrm>
              <a:off x="254000" y="3263900"/>
              <a:ext cx="2794000" cy="3426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C7B2C962-6EDB-456C-AD9A-28CC70B51B12}"/>
                </a:ext>
              </a:extLst>
            </p:cNvPr>
            <p:cNvSpPr/>
            <p:nvPr/>
          </p:nvSpPr>
          <p:spPr>
            <a:xfrm>
              <a:off x="3225800" y="3263900"/>
              <a:ext cx="2794000" cy="3426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직사각형 14">
            <a:extLst>
              <a:ext uri="{FF2B5EF4-FFF2-40B4-BE49-F238E27FC236}">
                <a16:creationId xmlns:a16="http://schemas.microsoft.com/office/drawing/2014/main" id="{92EE3296-A039-4914-ADB2-084D04701D5C}"/>
              </a:ext>
            </a:extLst>
          </p:cNvPr>
          <p:cNvSpPr/>
          <p:nvPr/>
        </p:nvSpPr>
        <p:spPr>
          <a:xfrm>
            <a:off x="6255834" y="806049"/>
            <a:ext cx="5783766" cy="30674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576326D5-A4ED-4BEE-8237-679AFDB0A64F}"/>
              </a:ext>
            </a:extLst>
          </p:cNvPr>
          <p:cNvSpPr txBox="1"/>
          <p:nvPr/>
        </p:nvSpPr>
        <p:spPr>
          <a:xfrm>
            <a:off x="6523323" y="4047957"/>
            <a:ext cx="1859805" cy="646331"/>
          </a:xfrm>
          <a:prstGeom prst="rect">
            <a:avLst/>
          </a:prstGeom>
          <a:noFill/>
        </p:spPr>
        <p:txBody>
          <a:bodyPr wrap="none" rtlCol="0">
            <a:spAutoFit/>
          </a:bodyPr>
          <a:lstStyle/>
          <a:p>
            <a:r>
              <a:rPr lang="en-US" altLang="ko-KR" sz="3600" b="1" dirty="0"/>
              <a:t>No Title</a:t>
            </a:r>
            <a:endParaRPr lang="ko-KR" altLang="en-US" sz="3600" b="1" dirty="0"/>
          </a:p>
        </p:txBody>
      </p:sp>
      <p:sp>
        <p:nvSpPr>
          <p:cNvPr id="19" name="TextBox 18">
            <a:extLst>
              <a:ext uri="{FF2B5EF4-FFF2-40B4-BE49-F238E27FC236}">
                <a16:creationId xmlns:a16="http://schemas.microsoft.com/office/drawing/2014/main" id="{F0A49661-30AD-4B8F-AF25-9FEA7DA518A7}"/>
              </a:ext>
            </a:extLst>
          </p:cNvPr>
          <p:cNvSpPr txBox="1"/>
          <p:nvPr/>
        </p:nvSpPr>
        <p:spPr>
          <a:xfrm>
            <a:off x="8350695" y="4230678"/>
            <a:ext cx="750526" cy="400110"/>
          </a:xfrm>
          <a:prstGeom prst="rect">
            <a:avLst/>
          </a:prstGeom>
          <a:noFill/>
        </p:spPr>
        <p:txBody>
          <a:bodyPr wrap="none" rtlCol="0">
            <a:spAutoFit/>
          </a:bodyPr>
          <a:lstStyle/>
          <a:p>
            <a:r>
              <a:rPr lang="en-US" altLang="ko-KR" sz="2000" i="1" dirty="0"/>
              <a:t>2021</a:t>
            </a:r>
            <a:endParaRPr lang="ko-KR" altLang="en-US" sz="2000" i="1" dirty="0"/>
          </a:p>
        </p:txBody>
      </p:sp>
      <p:sp>
        <p:nvSpPr>
          <p:cNvPr id="20" name="TextBox 19">
            <a:extLst>
              <a:ext uri="{FF2B5EF4-FFF2-40B4-BE49-F238E27FC236}">
                <a16:creationId xmlns:a16="http://schemas.microsoft.com/office/drawing/2014/main" id="{BD82A868-F02A-4FA1-A6D7-B5230472BA1B}"/>
              </a:ext>
            </a:extLst>
          </p:cNvPr>
          <p:cNvSpPr txBox="1"/>
          <p:nvPr/>
        </p:nvSpPr>
        <p:spPr>
          <a:xfrm>
            <a:off x="6523323" y="4838909"/>
            <a:ext cx="5291019" cy="1477328"/>
          </a:xfrm>
          <a:prstGeom prst="rect">
            <a:avLst/>
          </a:prstGeom>
          <a:noFill/>
        </p:spPr>
        <p:txBody>
          <a:bodyPr wrap="square" rtlCol="0">
            <a:spAutoFit/>
          </a:bodyPr>
          <a:lstStyle/>
          <a:p>
            <a:pPr algn="just"/>
            <a:r>
              <a:rPr lang="en-US" altLang="ko-KR" dirty="0"/>
              <a:t>Lorem ipsum dolor sit </a:t>
            </a:r>
            <a:r>
              <a:rPr lang="en-US" altLang="ko-KR" dirty="0" err="1"/>
              <a:t>amet</a:t>
            </a:r>
            <a:r>
              <a:rPr lang="en-US" altLang="ko-KR" dirty="0"/>
              <a:t>, </a:t>
            </a:r>
            <a:r>
              <a:rPr lang="en-US" altLang="ko-KR" dirty="0" err="1"/>
              <a:t>consectetur</a:t>
            </a:r>
            <a:r>
              <a:rPr lang="en-US" altLang="ko-KR" dirty="0"/>
              <a:t> </a:t>
            </a:r>
            <a:r>
              <a:rPr lang="en-US" altLang="ko-KR" dirty="0" err="1"/>
              <a:t>adipisicing</a:t>
            </a:r>
            <a:r>
              <a:rPr lang="en-US" altLang="ko-KR" dirty="0"/>
              <a:t> </a:t>
            </a:r>
            <a:r>
              <a:rPr lang="en-US" altLang="ko-KR" dirty="0" err="1"/>
              <a:t>elit</a:t>
            </a:r>
            <a:r>
              <a:rPr lang="en-US" altLang="ko-KR" dirty="0"/>
              <a:t>, sed do </a:t>
            </a:r>
            <a:r>
              <a:rPr lang="en-US" altLang="ko-KR" dirty="0" err="1"/>
              <a:t>eiusmod</a:t>
            </a:r>
            <a:r>
              <a:rPr lang="en-US" altLang="ko-KR" dirty="0"/>
              <a:t> </a:t>
            </a:r>
            <a:r>
              <a:rPr lang="en-US" altLang="ko-KR" dirty="0" err="1"/>
              <a:t>tempor</a:t>
            </a:r>
            <a:r>
              <a:rPr lang="en-US" altLang="ko-KR" dirty="0"/>
              <a:t> </a:t>
            </a:r>
            <a:r>
              <a:rPr lang="en-US" altLang="ko-KR" dirty="0" err="1"/>
              <a:t>incididunt</a:t>
            </a:r>
            <a:r>
              <a:rPr lang="en-US" altLang="ko-KR" dirty="0"/>
              <a:t> </a:t>
            </a:r>
            <a:r>
              <a:rPr lang="en-US" altLang="ko-KR" dirty="0" err="1"/>
              <a:t>ut</a:t>
            </a:r>
            <a:r>
              <a:rPr lang="en-US" altLang="ko-KR" dirty="0"/>
              <a:t> labore et dolore magna </a:t>
            </a:r>
            <a:r>
              <a:rPr lang="en-US" altLang="ko-KR" dirty="0" err="1"/>
              <a:t>aliqua</a:t>
            </a:r>
            <a:r>
              <a:rPr lang="en-US" altLang="ko-KR" dirty="0"/>
              <a:t>. Ut </a:t>
            </a:r>
            <a:r>
              <a:rPr lang="en-US" altLang="ko-KR" dirty="0" err="1"/>
              <a:t>enim</a:t>
            </a:r>
            <a:r>
              <a:rPr lang="en-US" altLang="ko-KR" dirty="0"/>
              <a:t> ad minim </a:t>
            </a:r>
            <a:r>
              <a:rPr lang="en-US" altLang="ko-KR" dirty="0" err="1"/>
              <a:t>veniam</a:t>
            </a:r>
            <a:r>
              <a:rPr lang="en-US" altLang="ko-KR" dirty="0"/>
              <a:t>, </a:t>
            </a:r>
            <a:r>
              <a:rPr lang="en-US" altLang="ko-KR" dirty="0" err="1"/>
              <a:t>quis</a:t>
            </a:r>
            <a:r>
              <a:rPr lang="en-US" altLang="ko-KR" dirty="0"/>
              <a:t> </a:t>
            </a:r>
            <a:r>
              <a:rPr lang="en-US" altLang="ko-KR" dirty="0" err="1"/>
              <a:t>nostrud</a:t>
            </a:r>
            <a:r>
              <a:rPr lang="en-US" altLang="ko-KR" dirty="0"/>
              <a:t> exercitation </a:t>
            </a:r>
            <a:r>
              <a:rPr lang="en-US" altLang="ko-KR" dirty="0" err="1"/>
              <a:t>ullamco</a:t>
            </a:r>
            <a:r>
              <a:rPr lang="en-US" altLang="ko-KR" dirty="0"/>
              <a:t> </a:t>
            </a:r>
            <a:r>
              <a:rPr lang="en-US" altLang="ko-KR" dirty="0" err="1"/>
              <a:t>laboris</a:t>
            </a:r>
            <a:r>
              <a:rPr lang="en-US" altLang="ko-KR" dirty="0"/>
              <a:t> nisi </a:t>
            </a:r>
            <a:r>
              <a:rPr lang="en-US" altLang="ko-KR" dirty="0" err="1"/>
              <a:t>ut</a:t>
            </a:r>
            <a:r>
              <a:rPr lang="en-US" altLang="ko-KR" dirty="0"/>
              <a:t> </a:t>
            </a:r>
            <a:r>
              <a:rPr lang="en-US" altLang="ko-KR" dirty="0" err="1"/>
              <a:t>aliquip</a:t>
            </a:r>
            <a:r>
              <a:rPr lang="en-US" altLang="ko-KR" dirty="0"/>
              <a:t> ex </a:t>
            </a:r>
            <a:r>
              <a:rPr lang="en-US" altLang="ko-KR" dirty="0" err="1"/>
              <a:t>ea</a:t>
            </a:r>
            <a:r>
              <a:rPr lang="en-US" altLang="ko-KR" dirty="0"/>
              <a:t> </a:t>
            </a:r>
            <a:r>
              <a:rPr lang="en-US" altLang="ko-KR" dirty="0" err="1"/>
              <a:t>commodo</a:t>
            </a:r>
            <a:r>
              <a:rPr lang="en-US" altLang="ko-KR" dirty="0"/>
              <a:t> </a:t>
            </a:r>
            <a:r>
              <a:rPr lang="en-US" altLang="ko-KR" dirty="0" err="1"/>
              <a:t>consequat</a:t>
            </a:r>
            <a:r>
              <a:rPr lang="en-US" altLang="ko-KR" dirty="0"/>
              <a:t>. </a:t>
            </a:r>
            <a:endParaRPr lang="ko-KR" altLang="en-US" dirty="0"/>
          </a:p>
        </p:txBody>
      </p:sp>
    </p:spTree>
    <p:extLst>
      <p:ext uri="{BB962C8B-B14F-4D97-AF65-F5344CB8AC3E}">
        <p14:creationId xmlns:p14="http://schemas.microsoft.com/office/powerpoint/2010/main" val="1372364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2"/>
          <a:srcRect/>
          <a:stretch>
            <a:fillRect/>
          </a:stretch>
        </p:blipFill>
        <p:spPr>
          <a:xfrm>
            <a:off x="0" y="0"/>
            <a:ext cx="12192000" cy="6858000"/>
          </a:xfrm>
          <a:prstGeom prst="rect">
            <a:avLst/>
          </a:prstGeom>
        </p:spPr>
      </p:pic>
      <p:sp>
        <p:nvSpPr>
          <p:cNvPr id="5" name="직사각형 4"/>
          <p:cNvSpPr/>
          <p:nvPr/>
        </p:nvSpPr>
        <p:spPr>
          <a:xfrm>
            <a:off x="0" y="0"/>
            <a:ext cx="12192000" cy="6858000"/>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7" name="직선 연결선 6"/>
          <p:cNvCxnSpPr/>
          <p:nvPr/>
        </p:nvCxnSpPr>
        <p:spPr>
          <a:xfrm>
            <a:off x="2552700" y="3759200"/>
            <a:ext cx="9639300"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804160" y="2548776"/>
            <a:ext cx="6602730" cy="1840344"/>
          </a:xfrm>
          <a:prstGeom prst="rect">
            <a:avLst/>
          </a:prstGeom>
          <a:noFill/>
        </p:spPr>
        <p:txBody>
          <a:bodyPr wrap="none">
            <a:spAutoFit/>
          </a:bodyPr>
          <a:lstStyle/>
          <a:p>
            <a:pPr algn="ctr">
              <a:defRPr/>
            </a:pPr>
            <a:r>
              <a:rPr lang="en-US" altLang="ko-KR" sz="11500" b="1">
                <a:solidFill>
                  <a:schemeClr val="bg1"/>
                </a:solidFill>
              </a:rPr>
              <a:t>Portfolio.</a:t>
            </a:r>
            <a:endParaRPr lang="ko-KR" altLang="en-US" sz="115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grpSp>
        <p:nvGrpSpPr>
          <p:cNvPr id="34" name="그룹 33"/>
          <p:cNvGrpSpPr/>
          <p:nvPr/>
        </p:nvGrpSpPr>
        <p:grpSpPr>
          <a:xfrm rot="0">
            <a:off x="-27381" y="-11154"/>
            <a:ext cx="4967373" cy="6874730"/>
            <a:chOff x="-27381" y="-11154"/>
            <a:chExt cx="4967373" cy="6874730"/>
          </a:xfrm>
        </p:grpSpPr>
        <p:sp>
          <p:nvSpPr>
            <p:cNvPr id="8" name="직각 삼각형 7"/>
            <p:cNvSpPr/>
            <p:nvPr/>
          </p:nvSpPr>
          <p:spPr>
            <a:xfrm>
              <a:off x="0" y="3429000"/>
              <a:ext cx="3434576" cy="343457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직각 삼각형 8"/>
            <p:cNvSpPr/>
            <p:nvPr/>
          </p:nvSpPr>
          <p:spPr>
            <a:xfrm rot="5400000">
              <a:off x="0"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 name="직각 삼각형 9"/>
            <p:cNvSpPr/>
            <p:nvPr/>
          </p:nvSpPr>
          <p:spPr>
            <a:xfrm rot="16200000">
              <a:off x="-23400"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직각 삼각형 10"/>
            <p:cNvSpPr/>
            <p:nvPr/>
          </p:nvSpPr>
          <p:spPr>
            <a:xfrm rot="16200000">
              <a:off x="-27381"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12" name="TextBox 11"/>
          <p:cNvSpPr txBox="1"/>
          <p:nvPr/>
        </p:nvSpPr>
        <p:spPr>
          <a:xfrm>
            <a:off x="7694463" y="724020"/>
            <a:ext cx="2674452" cy="445650"/>
          </a:xfrm>
          <a:prstGeom prst="rect">
            <a:avLst/>
          </a:prstGeom>
          <a:noFill/>
        </p:spPr>
        <p:txBody>
          <a:bodyPr wrap="none">
            <a:spAutoFit/>
          </a:bodyPr>
          <a:lstStyle/>
          <a:p>
            <a:pPr lvl="0">
              <a:defRPr/>
            </a:pPr>
            <a:r>
              <a:rPr lang="en-US" altLang="ko-KR" sz="2400">
                <a:solidFill>
                  <a:schemeClr val="bg1"/>
                </a:solidFill>
              </a:rPr>
              <a:t>a table</a:t>
            </a:r>
            <a:r>
              <a:rPr lang="ko-KR" altLang="en-US" sz="2400">
                <a:solidFill>
                  <a:schemeClr val="bg1"/>
                </a:solidFill>
              </a:rPr>
              <a:t> </a:t>
            </a:r>
            <a:r>
              <a:rPr lang="en-US" altLang="ko-KR" sz="2400">
                <a:solidFill>
                  <a:schemeClr val="bg1"/>
                </a:solidFill>
              </a:rPr>
              <a:t>of</a:t>
            </a:r>
            <a:r>
              <a:rPr lang="ko-KR" altLang="en-US" sz="2400">
                <a:solidFill>
                  <a:schemeClr val="bg1"/>
                </a:solidFill>
              </a:rPr>
              <a:t> </a:t>
            </a:r>
            <a:r>
              <a:rPr lang="en-US" altLang="ko-KR" sz="2400">
                <a:solidFill>
                  <a:schemeClr val="bg1"/>
                </a:solidFill>
              </a:rPr>
              <a:t>contents</a:t>
            </a:r>
            <a:endParaRPr lang="ko-KR" altLang="en-US" sz="2400">
              <a:solidFill>
                <a:schemeClr val="bg1"/>
              </a:solidFill>
            </a:endParaRPr>
          </a:p>
        </p:txBody>
      </p:sp>
      <p:sp>
        <p:nvSpPr>
          <p:cNvPr id="13" name="TextBox 12"/>
          <p:cNvSpPr txBox="1"/>
          <p:nvPr/>
        </p:nvSpPr>
        <p:spPr>
          <a:xfrm>
            <a:off x="6445404" y="416244"/>
            <a:ext cx="1275561" cy="753426"/>
          </a:xfrm>
          <a:prstGeom prst="rect">
            <a:avLst/>
          </a:prstGeom>
          <a:noFill/>
        </p:spPr>
        <p:txBody>
          <a:bodyPr wrap="none">
            <a:spAutoFit/>
          </a:bodyPr>
          <a:lstStyle/>
          <a:p>
            <a:pPr lvl="0">
              <a:defRPr/>
            </a:pPr>
            <a:r>
              <a:rPr lang="ko-KR" altLang="en-US" sz="4400">
                <a:solidFill>
                  <a:schemeClr val="bg1"/>
                </a:solidFill>
                <a:latin typeface="+mj-ea"/>
                <a:ea typeface="+mj-ea"/>
              </a:rPr>
              <a:t>제목</a:t>
            </a:r>
            <a:endParaRPr lang="ko-KR" altLang="en-US" sz="4400">
              <a:solidFill>
                <a:schemeClr val="bg1"/>
              </a:solidFill>
              <a:latin typeface="+mj-ea"/>
              <a:ea typeface="+mj-ea"/>
            </a:endParaRPr>
          </a:p>
        </p:txBody>
      </p:sp>
      <p:cxnSp>
        <p:nvCxnSpPr>
          <p:cNvPr id="15" name="직선 연결선 14"/>
          <p:cNvCxnSpPr/>
          <p:nvPr/>
        </p:nvCxnSpPr>
        <p:spPr>
          <a:xfrm>
            <a:off x="6445404" y="1326994"/>
            <a:ext cx="57465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63320" y="1989816"/>
            <a:ext cx="448120" cy="639083"/>
          </a:xfrm>
          <a:prstGeom prst="rect">
            <a:avLst/>
          </a:prstGeom>
          <a:noFill/>
        </p:spPr>
        <p:txBody>
          <a:bodyPr wrap="none">
            <a:spAutoFit/>
          </a:bodyPr>
          <a:lstStyle/>
          <a:p>
            <a:pPr lvl="0">
              <a:defRPr/>
            </a:pPr>
            <a:r>
              <a:rPr lang="en-US" altLang="ko-KR" sz="3600" b="1">
                <a:solidFill>
                  <a:schemeClr val="bg1"/>
                </a:solidFill>
              </a:rPr>
              <a:t>1</a:t>
            </a:r>
            <a:endParaRPr lang="ko-KR" altLang="en-US" sz="3600" b="1">
              <a:solidFill>
                <a:schemeClr val="bg1"/>
              </a:solidFill>
            </a:endParaRPr>
          </a:p>
        </p:txBody>
      </p:sp>
      <p:sp>
        <p:nvSpPr>
          <p:cNvPr id="19" name="TextBox 18"/>
          <p:cNvSpPr txBox="1"/>
          <p:nvPr/>
        </p:nvSpPr>
        <p:spPr>
          <a:xfrm>
            <a:off x="8107912" y="2082149"/>
            <a:ext cx="2297932" cy="451500"/>
          </a:xfrm>
          <a:prstGeom prst="rect">
            <a:avLst/>
          </a:prstGeom>
          <a:noFill/>
        </p:spPr>
        <p:txBody>
          <a:bodyPr wrap="square">
            <a:spAutoFit/>
          </a:bodyPr>
          <a:lstStyle/>
          <a:p>
            <a:pPr lvl="0" algn="ctr">
              <a:defRPr/>
            </a:pPr>
            <a:r>
              <a:rPr lang="ko-KR" altLang="en-US" sz="2400" b="0" spc="-300">
                <a:solidFill>
                  <a:schemeClr val="bg1"/>
                </a:solidFill>
              </a:rPr>
              <a:t>제목을 입력하세요</a:t>
            </a:r>
            <a:r>
              <a:rPr lang="en-US" altLang="ko-KR" sz="2400" b="0" spc="-300">
                <a:solidFill>
                  <a:schemeClr val="bg1"/>
                </a:solidFill>
              </a:rPr>
              <a:t>.</a:t>
            </a:r>
            <a:endParaRPr lang="en-US" altLang="ko-KR" sz="2400" b="0" spc="-300">
              <a:solidFill>
                <a:schemeClr val="bg1"/>
              </a:solidFill>
            </a:endParaRPr>
          </a:p>
        </p:txBody>
      </p:sp>
      <p:sp>
        <p:nvSpPr>
          <p:cNvPr id="22" name="TextBox 21"/>
          <p:cNvSpPr txBox="1"/>
          <p:nvPr/>
        </p:nvSpPr>
        <p:spPr>
          <a:xfrm>
            <a:off x="7263320" y="2889349"/>
            <a:ext cx="448120" cy="642521"/>
          </a:xfrm>
          <a:prstGeom prst="rect">
            <a:avLst/>
          </a:prstGeom>
          <a:noFill/>
        </p:spPr>
        <p:txBody>
          <a:bodyPr wrap="none">
            <a:spAutoFit/>
          </a:bodyPr>
          <a:lstStyle/>
          <a:p>
            <a:pPr lvl="0">
              <a:defRPr/>
            </a:pPr>
            <a:r>
              <a:rPr lang="en-US" altLang="ko-KR" sz="3600" b="1">
                <a:solidFill>
                  <a:schemeClr val="bg1"/>
                </a:solidFill>
              </a:rPr>
              <a:t>2</a:t>
            </a:r>
            <a:endParaRPr lang="ko-KR" altLang="en-US" sz="3600" b="1">
              <a:solidFill>
                <a:schemeClr val="bg1"/>
              </a:solidFill>
            </a:endParaRPr>
          </a:p>
        </p:txBody>
      </p:sp>
      <p:sp>
        <p:nvSpPr>
          <p:cNvPr id="23" name="TextBox 22"/>
          <p:cNvSpPr txBox="1"/>
          <p:nvPr/>
        </p:nvSpPr>
        <p:spPr>
          <a:xfrm>
            <a:off x="8107912" y="2981682"/>
            <a:ext cx="2303958" cy="445413"/>
          </a:xfrm>
          <a:prstGeom prst="rect">
            <a:avLst/>
          </a:prstGeom>
          <a:noFill/>
        </p:spPr>
        <p:txBody>
          <a:bodyPr wrap="square">
            <a:spAutoFit/>
          </a:bodyPr>
          <a:lstStyle/>
          <a:p>
            <a:pPr lvl="0" algn="ctr">
              <a:defRPr/>
            </a:pPr>
            <a:r>
              <a:rPr lang="ko-KR" altLang="en-US" sz="2400" b="0" spc="-300">
                <a:solidFill>
                  <a:schemeClr val="bg1"/>
                </a:solidFill>
              </a:rPr>
              <a:t>제목을 입력하세요</a:t>
            </a:r>
            <a:r>
              <a:rPr lang="en-US" altLang="ko-KR" sz="2400" b="0" spc="-300">
                <a:solidFill>
                  <a:schemeClr val="bg1"/>
                </a:solidFill>
              </a:rPr>
              <a:t>.</a:t>
            </a:r>
            <a:endParaRPr lang="en-US" altLang="ko-KR" sz="2400" b="0" spc="-300">
              <a:solidFill>
                <a:schemeClr val="bg1"/>
              </a:solidFill>
            </a:endParaRPr>
          </a:p>
        </p:txBody>
      </p:sp>
      <p:sp>
        <p:nvSpPr>
          <p:cNvPr id="25" name="TextBox 24"/>
          <p:cNvSpPr txBox="1"/>
          <p:nvPr/>
        </p:nvSpPr>
        <p:spPr>
          <a:xfrm>
            <a:off x="7263320" y="3788881"/>
            <a:ext cx="448120" cy="640244"/>
          </a:xfrm>
          <a:prstGeom prst="rect">
            <a:avLst/>
          </a:prstGeom>
          <a:noFill/>
        </p:spPr>
        <p:txBody>
          <a:bodyPr wrap="none">
            <a:spAutoFit/>
          </a:bodyPr>
          <a:lstStyle/>
          <a:p>
            <a:pPr lvl="0">
              <a:defRPr/>
            </a:pPr>
            <a:r>
              <a:rPr lang="en-US" altLang="ko-KR" sz="3600" b="1">
                <a:solidFill>
                  <a:schemeClr val="bg1"/>
                </a:solidFill>
              </a:rPr>
              <a:t>3</a:t>
            </a:r>
            <a:endParaRPr lang="ko-KR" altLang="en-US" sz="3600" b="1">
              <a:solidFill>
                <a:schemeClr val="bg1"/>
              </a:solidFill>
            </a:endParaRPr>
          </a:p>
        </p:txBody>
      </p:sp>
      <p:sp>
        <p:nvSpPr>
          <p:cNvPr id="26" name="TextBox 25"/>
          <p:cNvSpPr txBox="1"/>
          <p:nvPr/>
        </p:nvSpPr>
        <p:spPr>
          <a:xfrm>
            <a:off x="8107912" y="3881214"/>
            <a:ext cx="2303958" cy="450756"/>
          </a:xfrm>
          <a:prstGeom prst="rect">
            <a:avLst/>
          </a:prstGeom>
          <a:noFill/>
        </p:spPr>
        <p:txBody>
          <a:bodyPr wrap="square">
            <a:spAutoFit/>
          </a:bodyPr>
          <a:lstStyle/>
          <a:p>
            <a:pPr lvl="0" algn="ctr">
              <a:defRPr/>
            </a:pPr>
            <a:r>
              <a:rPr lang="ko-KR" altLang="en-US" sz="2400" b="0" spc="-300">
                <a:solidFill>
                  <a:schemeClr val="bg1"/>
                </a:solidFill>
              </a:rPr>
              <a:t>제목을 입력하세요</a:t>
            </a:r>
            <a:r>
              <a:rPr lang="en-US" altLang="ko-KR" sz="2400" b="0" spc="-300">
                <a:solidFill>
                  <a:schemeClr val="bg1"/>
                </a:solidFill>
              </a:rPr>
              <a:t>.</a:t>
            </a:r>
            <a:endParaRPr lang="en-US" altLang="ko-KR" sz="2400" b="0" spc="-300">
              <a:solidFill>
                <a:schemeClr val="bg1"/>
              </a:solidFill>
            </a:endParaRPr>
          </a:p>
        </p:txBody>
      </p:sp>
      <p:sp>
        <p:nvSpPr>
          <p:cNvPr id="28" name="TextBox 27"/>
          <p:cNvSpPr txBox="1"/>
          <p:nvPr/>
        </p:nvSpPr>
        <p:spPr>
          <a:xfrm>
            <a:off x="7263320" y="4688413"/>
            <a:ext cx="448120" cy="643682"/>
          </a:xfrm>
          <a:prstGeom prst="rect">
            <a:avLst/>
          </a:prstGeom>
          <a:noFill/>
        </p:spPr>
        <p:txBody>
          <a:bodyPr wrap="none">
            <a:spAutoFit/>
          </a:bodyPr>
          <a:lstStyle/>
          <a:p>
            <a:pPr lvl="0">
              <a:defRPr/>
            </a:pPr>
            <a:r>
              <a:rPr lang="en-US" altLang="ko-KR" sz="3600" b="1">
                <a:solidFill>
                  <a:schemeClr val="bg1"/>
                </a:solidFill>
              </a:rPr>
              <a:t>4</a:t>
            </a:r>
            <a:endParaRPr lang="ko-KR" altLang="en-US" sz="3600" b="1">
              <a:solidFill>
                <a:schemeClr val="bg1"/>
              </a:solidFill>
            </a:endParaRPr>
          </a:p>
        </p:txBody>
      </p:sp>
      <p:sp>
        <p:nvSpPr>
          <p:cNvPr id="29" name="TextBox 28"/>
          <p:cNvSpPr txBox="1"/>
          <p:nvPr/>
        </p:nvSpPr>
        <p:spPr>
          <a:xfrm>
            <a:off x="8107912" y="4780746"/>
            <a:ext cx="2303958" cy="446574"/>
          </a:xfrm>
          <a:prstGeom prst="rect">
            <a:avLst/>
          </a:prstGeom>
          <a:noFill/>
        </p:spPr>
        <p:txBody>
          <a:bodyPr wrap="square">
            <a:spAutoFit/>
          </a:bodyPr>
          <a:lstStyle/>
          <a:p>
            <a:pPr lvl="0" algn="ctr">
              <a:defRPr/>
            </a:pPr>
            <a:r>
              <a:rPr lang="ko-KR" altLang="en-US" sz="2400" b="0" spc="-300">
                <a:solidFill>
                  <a:schemeClr val="bg1"/>
                </a:solidFill>
              </a:rPr>
              <a:t>제목을 입력하세요</a:t>
            </a:r>
            <a:r>
              <a:rPr lang="en-US" altLang="ko-KR" sz="2400" b="0" spc="-300">
                <a:solidFill>
                  <a:schemeClr val="bg1"/>
                </a:solidFill>
              </a:rPr>
              <a:t>.</a:t>
            </a:r>
            <a:endParaRPr lang="en-US" altLang="ko-KR" sz="2400" b="0" spc="-300">
              <a:solidFill>
                <a:schemeClr val="bg1"/>
              </a:solidFill>
            </a:endParaRPr>
          </a:p>
        </p:txBody>
      </p:sp>
      <p:sp>
        <p:nvSpPr>
          <p:cNvPr id="31" name="TextBox 30"/>
          <p:cNvSpPr txBox="1"/>
          <p:nvPr/>
        </p:nvSpPr>
        <p:spPr>
          <a:xfrm>
            <a:off x="7263320" y="5587945"/>
            <a:ext cx="448120" cy="646331"/>
          </a:xfrm>
          <a:prstGeom prst="rect">
            <a:avLst/>
          </a:prstGeom>
          <a:noFill/>
        </p:spPr>
        <p:txBody>
          <a:bodyPr wrap="none">
            <a:spAutoFit/>
          </a:bodyPr>
          <a:lstStyle/>
          <a:p>
            <a:pPr lvl="0">
              <a:defRPr/>
            </a:pPr>
            <a:r>
              <a:rPr lang="en-US" altLang="ko-KR" sz="3600" b="1">
                <a:solidFill>
                  <a:schemeClr val="bg1"/>
                </a:solidFill>
              </a:rPr>
              <a:t>5</a:t>
            </a:r>
            <a:endParaRPr lang="ko-KR" altLang="en-US" sz="3600" b="1">
              <a:solidFill>
                <a:schemeClr val="bg1"/>
              </a:solidFill>
            </a:endParaRPr>
          </a:p>
        </p:txBody>
      </p:sp>
      <p:sp>
        <p:nvSpPr>
          <p:cNvPr id="32" name="TextBox 31"/>
          <p:cNvSpPr txBox="1"/>
          <p:nvPr/>
        </p:nvSpPr>
        <p:spPr>
          <a:xfrm>
            <a:off x="8107912" y="5680278"/>
            <a:ext cx="2303958" cy="451916"/>
          </a:xfrm>
          <a:prstGeom prst="rect">
            <a:avLst/>
          </a:prstGeom>
          <a:noFill/>
        </p:spPr>
        <p:txBody>
          <a:bodyPr wrap="square">
            <a:spAutoFit/>
          </a:bodyPr>
          <a:lstStyle/>
          <a:p>
            <a:pPr lvl="0" algn="ctr">
              <a:defRPr/>
            </a:pPr>
            <a:r>
              <a:rPr lang="ko-KR" altLang="en-US" sz="2400" b="0" spc="-300">
                <a:solidFill>
                  <a:schemeClr val="bg1"/>
                </a:solidFill>
              </a:rPr>
              <a:t>제목을 입력하세요</a:t>
            </a:r>
            <a:r>
              <a:rPr lang="en-US" altLang="ko-KR" sz="2400" b="0" spc="-300">
                <a:solidFill>
                  <a:schemeClr val="bg1"/>
                </a:solidFill>
              </a:rPr>
              <a:t>.</a:t>
            </a:r>
            <a:endParaRPr lang="en-US" altLang="ko-KR" sz="2400" b="0" spc="-300">
              <a:solidFill>
                <a:schemeClr val="bg1"/>
              </a:solidFill>
            </a:endParaRPr>
          </a:p>
        </p:txBody>
      </p:sp>
      <p:sp>
        <p:nvSpPr>
          <p:cNvPr id="33" name="TextBox 32"/>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27337C9-A12A-4525-B722-FB188B3C2A1F}"/>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직사각형 11">
            <a:extLst>
              <a:ext uri="{FF2B5EF4-FFF2-40B4-BE49-F238E27FC236}">
                <a16:creationId xmlns:a16="http://schemas.microsoft.com/office/drawing/2014/main" id="{EB9103E8-A5E8-4394-A41A-79964AC20847}"/>
              </a:ext>
            </a:extLst>
          </p:cNvPr>
          <p:cNvSpPr/>
          <p:nvPr/>
        </p:nvSpPr>
        <p:spPr>
          <a:xfrm>
            <a:off x="0" y="0"/>
            <a:ext cx="12192000" cy="6858000"/>
          </a:xfrm>
          <a:prstGeom prst="rect">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60B13E3B-54EE-4BE1-9674-C4380BF73C5D}"/>
              </a:ext>
            </a:extLst>
          </p:cNvPr>
          <p:cNvGrpSpPr/>
          <p:nvPr/>
        </p:nvGrpSpPr>
        <p:grpSpPr>
          <a:xfrm>
            <a:off x="508000" y="488950"/>
            <a:ext cx="2203450" cy="2203450"/>
            <a:chOff x="673100" y="476250"/>
            <a:chExt cx="2324100" cy="2324100"/>
          </a:xfrm>
        </p:grpSpPr>
        <p:cxnSp>
          <p:nvCxnSpPr>
            <p:cNvPr id="5" name="직선 연결선 4">
              <a:extLst>
                <a:ext uri="{FF2B5EF4-FFF2-40B4-BE49-F238E27FC236}">
                  <a16:creationId xmlns:a16="http://schemas.microsoft.com/office/drawing/2014/main" id="{AC70B639-FE0D-48D1-B26A-A11CF6618853}"/>
                </a:ext>
              </a:extLst>
            </p:cNvPr>
            <p:cNvCxnSpPr/>
            <p:nvPr/>
          </p:nvCxnSpPr>
          <p:spPr>
            <a:xfrm>
              <a:off x="673100" y="571500"/>
              <a:ext cx="2324100" cy="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684FC7AE-2BFB-4BDE-937B-628516D9CBBE}"/>
                </a:ext>
              </a:extLst>
            </p:cNvPr>
            <p:cNvCxnSpPr>
              <a:cxnSpLocks/>
            </p:cNvCxnSpPr>
            <p:nvPr/>
          </p:nvCxnSpPr>
          <p:spPr>
            <a:xfrm rot="5400000">
              <a:off x="-406400" y="1638300"/>
              <a:ext cx="2324100" cy="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그룹 7">
            <a:extLst>
              <a:ext uri="{FF2B5EF4-FFF2-40B4-BE49-F238E27FC236}">
                <a16:creationId xmlns:a16="http://schemas.microsoft.com/office/drawing/2014/main" id="{C309E24A-1469-474E-8A5D-147D7F38E3CB}"/>
              </a:ext>
            </a:extLst>
          </p:cNvPr>
          <p:cNvGrpSpPr/>
          <p:nvPr/>
        </p:nvGrpSpPr>
        <p:grpSpPr>
          <a:xfrm>
            <a:off x="1172531" y="1158511"/>
            <a:ext cx="2203450" cy="2203450"/>
            <a:chOff x="673100" y="476250"/>
            <a:chExt cx="2324100" cy="2324100"/>
          </a:xfrm>
        </p:grpSpPr>
        <p:cxnSp>
          <p:nvCxnSpPr>
            <p:cNvPr id="9" name="직선 연결선 8">
              <a:extLst>
                <a:ext uri="{FF2B5EF4-FFF2-40B4-BE49-F238E27FC236}">
                  <a16:creationId xmlns:a16="http://schemas.microsoft.com/office/drawing/2014/main" id="{43B2B50C-CA7B-4523-ABCE-1DC8DBD9E8F3}"/>
                </a:ext>
              </a:extLst>
            </p:cNvPr>
            <p:cNvCxnSpPr/>
            <p:nvPr/>
          </p:nvCxnSpPr>
          <p:spPr>
            <a:xfrm>
              <a:off x="673100" y="571500"/>
              <a:ext cx="2324100" cy="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E98160E-5AC8-45CC-ADCD-CC1A3925348C}"/>
                </a:ext>
              </a:extLst>
            </p:cNvPr>
            <p:cNvCxnSpPr>
              <a:cxnSpLocks/>
            </p:cNvCxnSpPr>
            <p:nvPr/>
          </p:nvCxnSpPr>
          <p:spPr>
            <a:xfrm rot="5400000">
              <a:off x="-406400" y="1638300"/>
              <a:ext cx="2324100" cy="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031B548A-764E-4925-9C48-4D80FCCFE000}"/>
              </a:ext>
            </a:extLst>
          </p:cNvPr>
          <p:cNvSpPr txBox="1"/>
          <p:nvPr/>
        </p:nvSpPr>
        <p:spPr>
          <a:xfrm>
            <a:off x="8500496" y="5105400"/>
            <a:ext cx="2980304" cy="1323439"/>
          </a:xfrm>
          <a:prstGeom prst="rect">
            <a:avLst/>
          </a:prstGeom>
          <a:noFill/>
        </p:spPr>
        <p:txBody>
          <a:bodyPr wrap="none" rtlCol="0">
            <a:spAutoFit/>
          </a:bodyPr>
          <a:lstStyle/>
          <a:p>
            <a:pPr algn="r"/>
            <a:r>
              <a:rPr lang="en-US" altLang="ko-KR" sz="8000" b="1" dirty="0">
                <a:solidFill>
                  <a:schemeClr val="bg1"/>
                </a:solidFill>
                <a:latin typeface="+mj-ea"/>
                <a:ea typeface="+mj-ea"/>
              </a:rPr>
              <a:t>TITLE</a:t>
            </a:r>
            <a:endParaRPr lang="ko-KR" altLang="en-US" sz="8000" b="1" dirty="0">
              <a:solidFill>
                <a:schemeClr val="bg1"/>
              </a:solidFill>
              <a:latin typeface="+mj-ea"/>
              <a:ea typeface="+mj-ea"/>
            </a:endParaRPr>
          </a:p>
        </p:txBody>
      </p:sp>
    </p:spTree>
    <p:extLst>
      <p:ext uri="{BB962C8B-B14F-4D97-AF65-F5344CB8AC3E}">
        <p14:creationId xmlns:p14="http://schemas.microsoft.com/office/powerpoint/2010/main" val="1096484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4013C4E-F45A-4329-94DF-325689E08D1C}"/>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cxnSp>
        <p:nvCxnSpPr>
          <p:cNvPr id="5" name="직선 연결선 4">
            <a:extLst>
              <a:ext uri="{FF2B5EF4-FFF2-40B4-BE49-F238E27FC236}">
                <a16:creationId xmlns:a16="http://schemas.microsoft.com/office/drawing/2014/main" id="{95FC1E40-763C-4A21-9A23-7C238B1DBA31}"/>
              </a:ext>
            </a:extLst>
          </p:cNvPr>
          <p:cNvCxnSpPr>
            <a:cxnSpLocks/>
          </p:cNvCxnSpPr>
          <p:nvPr/>
        </p:nvCxnSpPr>
        <p:spPr>
          <a:xfrm>
            <a:off x="834189" y="5908842"/>
            <a:ext cx="11357811"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0A412A-4A40-463B-B025-4726D90FA37A}"/>
              </a:ext>
            </a:extLst>
          </p:cNvPr>
          <p:cNvSpPr txBox="1"/>
          <p:nvPr/>
        </p:nvSpPr>
        <p:spPr>
          <a:xfrm>
            <a:off x="658389" y="4973053"/>
            <a:ext cx="4304383" cy="1446550"/>
          </a:xfrm>
          <a:prstGeom prst="rect">
            <a:avLst/>
          </a:prstGeom>
          <a:noFill/>
        </p:spPr>
        <p:txBody>
          <a:bodyPr wrap="none" rtlCol="0">
            <a:spAutoFit/>
          </a:bodyPr>
          <a:lstStyle/>
          <a:p>
            <a:r>
              <a:rPr lang="en-US" altLang="ko-KR" sz="8800" b="1" dirty="0">
                <a:solidFill>
                  <a:schemeClr val="bg1"/>
                </a:solidFill>
              </a:rPr>
              <a:t>Project.</a:t>
            </a:r>
            <a:endParaRPr lang="ko-KR" altLang="en-US" sz="8800" b="1" dirty="0">
              <a:solidFill>
                <a:schemeClr val="bg1"/>
              </a:solidFill>
            </a:endParaRPr>
          </a:p>
        </p:txBody>
      </p:sp>
    </p:spTree>
    <p:extLst>
      <p:ext uri="{BB962C8B-B14F-4D97-AF65-F5344CB8AC3E}">
        <p14:creationId xmlns:p14="http://schemas.microsoft.com/office/powerpoint/2010/main" val="3885764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F1E130AA-62DF-4A2D-B2A3-E2BD940346D0}"/>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6096000" y="0"/>
            <a:ext cx="6096000" cy="6858000"/>
          </a:xfrm>
          <a:prstGeom prst="rect">
            <a:avLst/>
          </a:prstGeom>
        </p:spPr>
      </p:pic>
      <p:sp>
        <p:nvSpPr>
          <p:cNvPr id="18" name="TextBox 17">
            <a:extLst>
              <a:ext uri="{FF2B5EF4-FFF2-40B4-BE49-F238E27FC236}">
                <a16:creationId xmlns:a16="http://schemas.microsoft.com/office/drawing/2014/main" id="{576326D5-A4ED-4BEE-8237-679AFDB0A64F}"/>
              </a:ext>
            </a:extLst>
          </p:cNvPr>
          <p:cNvSpPr txBox="1"/>
          <p:nvPr/>
        </p:nvSpPr>
        <p:spPr>
          <a:xfrm>
            <a:off x="502218" y="4047957"/>
            <a:ext cx="1859805" cy="646331"/>
          </a:xfrm>
          <a:prstGeom prst="rect">
            <a:avLst/>
          </a:prstGeom>
          <a:noFill/>
        </p:spPr>
        <p:txBody>
          <a:bodyPr wrap="none" rtlCol="0">
            <a:spAutoFit/>
          </a:bodyPr>
          <a:lstStyle/>
          <a:p>
            <a:r>
              <a:rPr lang="en-US" altLang="ko-KR" sz="3600" b="1" dirty="0"/>
              <a:t>No Title</a:t>
            </a:r>
            <a:endParaRPr lang="ko-KR" altLang="en-US" sz="3600" b="1" dirty="0"/>
          </a:p>
        </p:txBody>
      </p:sp>
      <p:sp>
        <p:nvSpPr>
          <p:cNvPr id="19" name="TextBox 18">
            <a:extLst>
              <a:ext uri="{FF2B5EF4-FFF2-40B4-BE49-F238E27FC236}">
                <a16:creationId xmlns:a16="http://schemas.microsoft.com/office/drawing/2014/main" id="{F0A49661-30AD-4B8F-AF25-9FEA7DA518A7}"/>
              </a:ext>
            </a:extLst>
          </p:cNvPr>
          <p:cNvSpPr txBox="1"/>
          <p:nvPr/>
        </p:nvSpPr>
        <p:spPr>
          <a:xfrm>
            <a:off x="2329590" y="4230678"/>
            <a:ext cx="750526" cy="400110"/>
          </a:xfrm>
          <a:prstGeom prst="rect">
            <a:avLst/>
          </a:prstGeom>
          <a:noFill/>
        </p:spPr>
        <p:txBody>
          <a:bodyPr wrap="none" rtlCol="0">
            <a:spAutoFit/>
          </a:bodyPr>
          <a:lstStyle/>
          <a:p>
            <a:r>
              <a:rPr lang="en-US" altLang="ko-KR" sz="2000" i="1" dirty="0"/>
              <a:t>2021</a:t>
            </a:r>
            <a:endParaRPr lang="ko-KR" altLang="en-US" sz="2000" i="1" dirty="0"/>
          </a:p>
        </p:txBody>
      </p:sp>
      <p:sp>
        <p:nvSpPr>
          <p:cNvPr id="20" name="TextBox 19">
            <a:extLst>
              <a:ext uri="{FF2B5EF4-FFF2-40B4-BE49-F238E27FC236}">
                <a16:creationId xmlns:a16="http://schemas.microsoft.com/office/drawing/2014/main" id="{BD82A868-F02A-4FA1-A6D7-B5230472BA1B}"/>
              </a:ext>
            </a:extLst>
          </p:cNvPr>
          <p:cNvSpPr txBox="1"/>
          <p:nvPr/>
        </p:nvSpPr>
        <p:spPr>
          <a:xfrm>
            <a:off x="502218" y="4838909"/>
            <a:ext cx="5291019" cy="1477328"/>
          </a:xfrm>
          <a:prstGeom prst="rect">
            <a:avLst/>
          </a:prstGeom>
          <a:noFill/>
        </p:spPr>
        <p:txBody>
          <a:bodyPr wrap="square" rtlCol="0">
            <a:spAutoFit/>
          </a:bodyPr>
          <a:lstStyle/>
          <a:p>
            <a:pPr algn="just"/>
            <a:r>
              <a:rPr lang="en-US" altLang="ko-KR" dirty="0"/>
              <a:t>Lorem ipsum dolor sit </a:t>
            </a:r>
            <a:r>
              <a:rPr lang="en-US" altLang="ko-KR" dirty="0" err="1"/>
              <a:t>amet</a:t>
            </a:r>
            <a:r>
              <a:rPr lang="en-US" altLang="ko-KR" dirty="0"/>
              <a:t>, </a:t>
            </a:r>
            <a:r>
              <a:rPr lang="en-US" altLang="ko-KR" dirty="0" err="1"/>
              <a:t>consectetur</a:t>
            </a:r>
            <a:r>
              <a:rPr lang="en-US" altLang="ko-KR" dirty="0"/>
              <a:t> </a:t>
            </a:r>
            <a:r>
              <a:rPr lang="en-US" altLang="ko-KR" dirty="0" err="1"/>
              <a:t>adipisicing</a:t>
            </a:r>
            <a:r>
              <a:rPr lang="en-US" altLang="ko-KR" dirty="0"/>
              <a:t> </a:t>
            </a:r>
            <a:r>
              <a:rPr lang="en-US" altLang="ko-KR" dirty="0" err="1"/>
              <a:t>elit</a:t>
            </a:r>
            <a:r>
              <a:rPr lang="en-US" altLang="ko-KR" dirty="0"/>
              <a:t>, sed do </a:t>
            </a:r>
            <a:r>
              <a:rPr lang="en-US" altLang="ko-KR" dirty="0" err="1"/>
              <a:t>eiusmod</a:t>
            </a:r>
            <a:r>
              <a:rPr lang="en-US" altLang="ko-KR" dirty="0"/>
              <a:t> </a:t>
            </a:r>
            <a:r>
              <a:rPr lang="en-US" altLang="ko-KR" dirty="0" err="1"/>
              <a:t>tempor</a:t>
            </a:r>
            <a:r>
              <a:rPr lang="en-US" altLang="ko-KR" dirty="0"/>
              <a:t> </a:t>
            </a:r>
            <a:r>
              <a:rPr lang="en-US" altLang="ko-KR" dirty="0" err="1"/>
              <a:t>incididunt</a:t>
            </a:r>
            <a:r>
              <a:rPr lang="en-US" altLang="ko-KR" dirty="0"/>
              <a:t> </a:t>
            </a:r>
            <a:r>
              <a:rPr lang="en-US" altLang="ko-KR" dirty="0" err="1"/>
              <a:t>ut</a:t>
            </a:r>
            <a:r>
              <a:rPr lang="en-US" altLang="ko-KR" dirty="0"/>
              <a:t> labore et dolore magna </a:t>
            </a:r>
            <a:r>
              <a:rPr lang="en-US" altLang="ko-KR" dirty="0" err="1"/>
              <a:t>aliqua</a:t>
            </a:r>
            <a:r>
              <a:rPr lang="en-US" altLang="ko-KR" dirty="0"/>
              <a:t>. Ut </a:t>
            </a:r>
            <a:r>
              <a:rPr lang="en-US" altLang="ko-KR" dirty="0" err="1"/>
              <a:t>enim</a:t>
            </a:r>
            <a:r>
              <a:rPr lang="en-US" altLang="ko-KR" dirty="0"/>
              <a:t> ad minim </a:t>
            </a:r>
            <a:r>
              <a:rPr lang="en-US" altLang="ko-KR" dirty="0" err="1"/>
              <a:t>veniam</a:t>
            </a:r>
            <a:r>
              <a:rPr lang="en-US" altLang="ko-KR" dirty="0"/>
              <a:t>, </a:t>
            </a:r>
            <a:r>
              <a:rPr lang="en-US" altLang="ko-KR" dirty="0" err="1"/>
              <a:t>quis</a:t>
            </a:r>
            <a:r>
              <a:rPr lang="en-US" altLang="ko-KR" dirty="0"/>
              <a:t> </a:t>
            </a:r>
            <a:r>
              <a:rPr lang="en-US" altLang="ko-KR" dirty="0" err="1"/>
              <a:t>nostrud</a:t>
            </a:r>
            <a:r>
              <a:rPr lang="en-US" altLang="ko-KR" dirty="0"/>
              <a:t> exercitation </a:t>
            </a:r>
            <a:r>
              <a:rPr lang="en-US" altLang="ko-KR" dirty="0" err="1"/>
              <a:t>ullamco</a:t>
            </a:r>
            <a:r>
              <a:rPr lang="en-US" altLang="ko-KR" dirty="0"/>
              <a:t> </a:t>
            </a:r>
            <a:r>
              <a:rPr lang="en-US" altLang="ko-KR" dirty="0" err="1"/>
              <a:t>laboris</a:t>
            </a:r>
            <a:r>
              <a:rPr lang="en-US" altLang="ko-KR" dirty="0"/>
              <a:t> nisi </a:t>
            </a:r>
            <a:r>
              <a:rPr lang="en-US" altLang="ko-KR" dirty="0" err="1"/>
              <a:t>ut</a:t>
            </a:r>
            <a:r>
              <a:rPr lang="en-US" altLang="ko-KR" dirty="0"/>
              <a:t> </a:t>
            </a:r>
            <a:r>
              <a:rPr lang="en-US" altLang="ko-KR" dirty="0" err="1"/>
              <a:t>aliquip</a:t>
            </a:r>
            <a:r>
              <a:rPr lang="en-US" altLang="ko-KR" dirty="0"/>
              <a:t> ex </a:t>
            </a:r>
            <a:r>
              <a:rPr lang="en-US" altLang="ko-KR" dirty="0" err="1"/>
              <a:t>ea</a:t>
            </a:r>
            <a:r>
              <a:rPr lang="en-US" altLang="ko-KR" dirty="0"/>
              <a:t> </a:t>
            </a:r>
            <a:r>
              <a:rPr lang="en-US" altLang="ko-KR" dirty="0" err="1"/>
              <a:t>commodo</a:t>
            </a:r>
            <a:r>
              <a:rPr lang="en-US" altLang="ko-KR" dirty="0"/>
              <a:t> </a:t>
            </a:r>
            <a:r>
              <a:rPr lang="en-US" altLang="ko-KR" dirty="0" err="1"/>
              <a:t>consequat</a:t>
            </a:r>
            <a:r>
              <a:rPr lang="en-US" altLang="ko-KR" dirty="0"/>
              <a:t>. </a:t>
            </a:r>
            <a:endParaRPr lang="ko-KR" altLang="en-US" dirty="0"/>
          </a:p>
        </p:txBody>
      </p:sp>
      <p:cxnSp>
        <p:nvCxnSpPr>
          <p:cNvPr id="9" name="직선 연결선 8">
            <a:extLst>
              <a:ext uri="{FF2B5EF4-FFF2-40B4-BE49-F238E27FC236}">
                <a16:creationId xmlns:a16="http://schemas.microsoft.com/office/drawing/2014/main" id="{98ACA5A4-8B3B-41D6-B5B5-C4338648E269}"/>
              </a:ext>
            </a:extLst>
          </p:cNvPr>
          <p:cNvCxnSpPr>
            <a:cxnSpLocks/>
          </p:cNvCxnSpPr>
          <p:nvPr/>
        </p:nvCxnSpPr>
        <p:spPr>
          <a:xfrm>
            <a:off x="502218" y="1076151"/>
            <a:ext cx="5593782" cy="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490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D98383BB-E606-4EA4-A4FC-9B03C6697191}"/>
              </a:ext>
            </a:extLst>
          </p:cNvPr>
          <p:cNvGrpSpPr/>
          <p:nvPr/>
        </p:nvGrpSpPr>
        <p:grpSpPr>
          <a:xfrm>
            <a:off x="5806912" y="546100"/>
            <a:ext cx="6385088" cy="4752537"/>
            <a:chOff x="5486400" y="546100"/>
            <a:chExt cx="6705600" cy="4991100"/>
          </a:xfrm>
        </p:grpSpPr>
        <p:sp>
          <p:nvSpPr>
            <p:cNvPr id="2" name="직사각형 1">
              <a:extLst>
                <a:ext uri="{FF2B5EF4-FFF2-40B4-BE49-F238E27FC236}">
                  <a16:creationId xmlns:a16="http://schemas.microsoft.com/office/drawing/2014/main" id="{D1C0C6A7-24EC-4601-BAD3-0BFCB7E8915E}"/>
                </a:ext>
              </a:extLst>
            </p:cNvPr>
            <p:cNvSpPr/>
            <p:nvPr/>
          </p:nvSpPr>
          <p:spPr>
            <a:xfrm>
              <a:off x="5486400" y="546100"/>
              <a:ext cx="3162300" cy="499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6DA61AE-4633-4943-BDFA-C8D90800441D}"/>
                </a:ext>
              </a:extLst>
            </p:cNvPr>
            <p:cNvSpPr/>
            <p:nvPr/>
          </p:nvSpPr>
          <p:spPr>
            <a:xfrm>
              <a:off x="9029700" y="546100"/>
              <a:ext cx="3162300" cy="499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Box 6">
            <a:extLst>
              <a:ext uri="{FF2B5EF4-FFF2-40B4-BE49-F238E27FC236}">
                <a16:creationId xmlns:a16="http://schemas.microsoft.com/office/drawing/2014/main" id="{41AC80B5-76D3-4C80-91CF-843F3BE9B037}"/>
              </a:ext>
            </a:extLst>
          </p:cNvPr>
          <p:cNvSpPr txBox="1"/>
          <p:nvPr/>
        </p:nvSpPr>
        <p:spPr>
          <a:xfrm>
            <a:off x="361950" y="5298637"/>
            <a:ext cx="7886700" cy="1200329"/>
          </a:xfrm>
          <a:prstGeom prst="rect">
            <a:avLst/>
          </a:prstGeom>
          <a:noFill/>
        </p:spPr>
        <p:txBody>
          <a:bodyPr wrap="square">
            <a:spAutoFit/>
          </a:bodyPr>
          <a:lstStyle/>
          <a:p>
            <a:r>
              <a:rPr lang="en-US" altLang="ko-KR" sz="7200" b="1" dirty="0">
                <a:latin typeface="+mj-ea"/>
                <a:ea typeface="+mj-ea"/>
              </a:rPr>
              <a:t>TITLE HERE</a:t>
            </a:r>
            <a:endParaRPr lang="ko-KR" altLang="en-US" sz="7200" b="1" dirty="0">
              <a:latin typeface="+mj-ea"/>
              <a:ea typeface="+mj-ea"/>
            </a:endParaRPr>
          </a:p>
        </p:txBody>
      </p:sp>
      <p:sp>
        <p:nvSpPr>
          <p:cNvPr id="6" name="TextBox 5">
            <a:extLst>
              <a:ext uri="{FF2B5EF4-FFF2-40B4-BE49-F238E27FC236}">
                <a16:creationId xmlns:a16="http://schemas.microsoft.com/office/drawing/2014/main" id="{9A044084-37DD-4FD9-B296-DD230F9F36C9}"/>
              </a:ext>
            </a:extLst>
          </p:cNvPr>
          <p:cNvSpPr txBox="1"/>
          <p:nvPr/>
        </p:nvSpPr>
        <p:spPr>
          <a:xfrm>
            <a:off x="361950" y="3525776"/>
            <a:ext cx="5444962" cy="369332"/>
          </a:xfrm>
          <a:prstGeom prst="rect">
            <a:avLst/>
          </a:prstGeom>
          <a:noFill/>
        </p:spPr>
        <p:txBody>
          <a:bodyPr wrap="square">
            <a:spAutoFit/>
          </a:bodyPr>
          <a:lstStyle/>
          <a:p>
            <a:r>
              <a:rPr lang="en-US" altLang="ko-KR" sz="1800" b="1" dirty="0"/>
              <a:t>Portfolio.</a:t>
            </a:r>
            <a:endParaRPr lang="ko-KR" altLang="en-US" sz="1800" b="1" dirty="0"/>
          </a:p>
        </p:txBody>
      </p:sp>
      <p:cxnSp>
        <p:nvCxnSpPr>
          <p:cNvPr id="10" name="직선 연결선 9">
            <a:extLst>
              <a:ext uri="{FF2B5EF4-FFF2-40B4-BE49-F238E27FC236}">
                <a16:creationId xmlns:a16="http://schemas.microsoft.com/office/drawing/2014/main" id="{277D4468-06E3-4AD1-BEB7-A6157B33EC3E}"/>
              </a:ext>
            </a:extLst>
          </p:cNvPr>
          <p:cNvCxnSpPr/>
          <p:nvPr/>
        </p:nvCxnSpPr>
        <p:spPr>
          <a:xfrm>
            <a:off x="361950" y="3429000"/>
            <a:ext cx="1352550"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658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25228046-EE73-4257-AF0A-E21D3CB69CFB}"/>
              </a:ext>
            </a:extLst>
          </p:cNvPr>
          <p:cNvSpPr/>
          <p:nvPr/>
        </p:nvSpPr>
        <p:spPr>
          <a:xfrm>
            <a:off x="4476750" y="978585"/>
            <a:ext cx="3238500" cy="32385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B62E4185-D965-4D1B-B5F6-DB74EE7BC549}"/>
              </a:ext>
            </a:extLst>
          </p:cNvPr>
          <p:cNvSpPr txBox="1"/>
          <p:nvPr/>
        </p:nvSpPr>
        <p:spPr>
          <a:xfrm>
            <a:off x="4517435" y="5233084"/>
            <a:ext cx="3147015" cy="646331"/>
          </a:xfrm>
          <a:prstGeom prst="rect">
            <a:avLst/>
          </a:prstGeom>
          <a:noFill/>
        </p:spPr>
        <p:txBody>
          <a:bodyPr wrap="none" rtlCol="0">
            <a:spAutoFit/>
          </a:bodyPr>
          <a:lstStyle/>
          <a:p>
            <a:pPr algn="ctr"/>
            <a:r>
              <a:rPr lang="ko-KR" altLang="en-US" sz="3600" spc="-300" dirty="0">
                <a:solidFill>
                  <a:schemeClr val="tx2">
                    <a:lumMod val="75000"/>
                  </a:schemeClr>
                </a:solidFill>
              </a:rPr>
              <a:t>내용을 입력하세요</a:t>
            </a:r>
          </a:p>
        </p:txBody>
      </p:sp>
      <p:cxnSp>
        <p:nvCxnSpPr>
          <p:cNvPr id="6" name="직선 연결선 5">
            <a:extLst>
              <a:ext uri="{FF2B5EF4-FFF2-40B4-BE49-F238E27FC236}">
                <a16:creationId xmlns:a16="http://schemas.microsoft.com/office/drawing/2014/main" id="{774884D6-118E-4ECB-BF56-83DF81DF0D6F}"/>
              </a:ext>
            </a:extLst>
          </p:cNvPr>
          <p:cNvCxnSpPr/>
          <p:nvPr/>
        </p:nvCxnSpPr>
        <p:spPr>
          <a:xfrm>
            <a:off x="5511800" y="4787900"/>
            <a:ext cx="11049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742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ED935F5-6D3F-4DEE-9BF9-5F31789FE91F}"/>
              </a:ext>
            </a:extLst>
          </p:cNvPr>
          <p:cNvSpPr/>
          <p:nvPr/>
        </p:nvSpPr>
        <p:spPr>
          <a:xfrm>
            <a:off x="4025900" y="952500"/>
            <a:ext cx="2997200" cy="299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9FEA6CD2-5A1D-4176-AEC1-9709693B9D15}"/>
              </a:ext>
            </a:extLst>
          </p:cNvPr>
          <p:cNvSpPr/>
          <p:nvPr/>
        </p:nvSpPr>
        <p:spPr>
          <a:xfrm>
            <a:off x="5168900" y="1968500"/>
            <a:ext cx="2997200" cy="2997200"/>
          </a:xfrm>
          <a:prstGeom prst="rect">
            <a:avLst/>
          </a:prstGeom>
          <a:solidFill>
            <a:srgbClr val="F9E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EEBFCE18-AE6A-46A4-89E6-FE0D746FE556}"/>
              </a:ext>
            </a:extLst>
          </p:cNvPr>
          <p:cNvSpPr txBox="1"/>
          <p:nvPr/>
        </p:nvSpPr>
        <p:spPr>
          <a:xfrm>
            <a:off x="4550544" y="5460712"/>
            <a:ext cx="3090911" cy="584775"/>
          </a:xfrm>
          <a:prstGeom prst="rect">
            <a:avLst/>
          </a:prstGeom>
          <a:noFill/>
        </p:spPr>
        <p:txBody>
          <a:bodyPr wrap="none" rtlCol="0">
            <a:spAutoFit/>
          </a:bodyPr>
          <a:lstStyle/>
          <a:p>
            <a:pPr algn="ctr"/>
            <a:r>
              <a:rPr lang="ko-KR" altLang="en-US" sz="3200" spc="-300" dirty="0">
                <a:solidFill>
                  <a:schemeClr val="tx2">
                    <a:lumMod val="75000"/>
                  </a:schemeClr>
                </a:solidFill>
              </a:rPr>
              <a:t>메시지를 입력하세요</a:t>
            </a:r>
          </a:p>
        </p:txBody>
      </p:sp>
    </p:spTree>
    <p:extLst>
      <p:ext uri="{BB962C8B-B14F-4D97-AF65-F5344CB8AC3E}">
        <p14:creationId xmlns:p14="http://schemas.microsoft.com/office/powerpoint/2010/main" val="2063014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1 </a:t>
            </a:r>
            <a:endParaRPr lang="en-US" altLang="ko-KR" sz="3200">
              <a:solidFill>
                <a:schemeClr val="bg1"/>
              </a:solidFill>
            </a:endParaRPr>
          </a:p>
        </p:txBody>
      </p:sp>
      <p:sp>
        <p:nvSpPr>
          <p:cNvPr id="10" name="TextBox 9"/>
          <p:cNvSpPr txBox="1"/>
          <p:nvPr/>
        </p:nvSpPr>
        <p:spPr>
          <a:xfrm>
            <a:off x="675044" y="3429000"/>
            <a:ext cx="4789467" cy="750570"/>
          </a:xfrm>
          <a:prstGeom prst="rect">
            <a:avLst/>
          </a:prstGeom>
          <a:noFill/>
        </p:spPr>
        <p:txBody>
          <a:bodyPr wrap="square">
            <a:spAutoFit/>
          </a:bodyPr>
          <a:lstStyle/>
          <a:p>
            <a:pPr lvl="0">
              <a:defRPr/>
            </a:pPr>
            <a:r>
              <a:rPr lang="ko-KR" altLang="en-US" sz="4400" b="0" spc="-300">
                <a:solidFill>
                  <a:schemeClr val="bg1"/>
                </a:solidFill>
              </a:rPr>
              <a:t>제목을 입력하세요</a:t>
            </a:r>
            <a:r>
              <a:rPr lang="en-US" altLang="ko-KR" sz="4400" b="0" spc="-300">
                <a:solidFill>
                  <a:schemeClr val="bg1"/>
                </a:solidFill>
              </a:rPr>
              <a:t>.</a:t>
            </a:r>
            <a:endParaRPr lang="en-US" altLang="ko-KR" sz="4400" b="0" spc="-300">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sp>
        <p:nvSpPr>
          <p:cNvPr id="7" name="TextBox 6"/>
          <p:cNvSpPr txBox="1"/>
          <p:nvPr/>
        </p:nvSpPr>
        <p:spPr>
          <a:xfrm>
            <a:off x="1040781" y="121618"/>
            <a:ext cx="993758" cy="646331"/>
          </a:xfrm>
          <a:prstGeom prst="rect">
            <a:avLst/>
          </a:prstGeom>
          <a:noFill/>
        </p:spPr>
        <p:txBody>
          <a:bodyPr wrap="none">
            <a:spAutoFit/>
          </a:bodyPr>
          <a:lstStyle/>
          <a:p>
            <a:pPr lvl="0">
              <a:defRPr/>
            </a:pPr>
            <a:r>
              <a:rPr lang="ko-KR" altLang="en-US" sz="3600" b="0" spc="-300"/>
              <a:t>제목</a:t>
            </a:r>
            <a:endParaRPr lang="ko-KR" altLang="en-US" sz="3600" b="0" spc="-300"/>
          </a:p>
        </p:txBody>
      </p:sp>
      <p:cxnSp>
        <p:nvCxnSpPr>
          <p:cNvPr id="21" name="직선 연결선 20"/>
          <p:cNvCxnSpPr/>
          <p:nvPr/>
        </p:nvCxnSpPr>
        <p:spPr>
          <a:xfrm>
            <a:off x="537117" y="1471962"/>
            <a:ext cx="5558883" cy="0"/>
          </a:xfrm>
          <a:prstGeom prst="line">
            <a:avLst/>
          </a:prstGeom>
          <a:ln w="254000"/>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537117" y="3204118"/>
            <a:ext cx="5558883"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7117" y="1876375"/>
            <a:ext cx="2087973" cy="903020"/>
          </a:xfrm>
          <a:prstGeom prst="rect">
            <a:avLst/>
          </a:prstGeom>
          <a:noFill/>
        </p:spPr>
        <p:txBody>
          <a:bodyPr wrap="none">
            <a:spAutoFit/>
          </a:bodyPr>
          <a:lstStyle/>
          <a:p>
            <a:pPr lvl="0">
              <a:defRPr/>
            </a:pPr>
            <a:r>
              <a:rPr lang="en-US" altLang="ko-KR" sz="5400" b="1">
                <a:solidFill>
                  <a:schemeClr val="accent1"/>
                </a:solidFill>
                <a:latin typeface="+mj-ea"/>
                <a:ea typeface="+mj-ea"/>
              </a:rPr>
              <a:t>TITLE</a:t>
            </a:r>
            <a:endParaRPr lang="ko-KR" altLang="en-US" sz="5400" b="1">
              <a:solidFill>
                <a:schemeClr val="accent1"/>
              </a:solidFill>
              <a:latin typeface="+mj-ea"/>
              <a:ea typeface="+mj-ea"/>
            </a:endParaRPr>
          </a:p>
        </p:txBody>
      </p:sp>
      <p:sp>
        <p:nvSpPr>
          <p:cNvPr id="27" name="직사각형 26"/>
          <p:cNvSpPr/>
          <p:nvPr/>
        </p:nvSpPr>
        <p:spPr>
          <a:xfrm>
            <a:off x="6679580" y="1360449"/>
            <a:ext cx="4975303" cy="48730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8" name="TextBox 27"/>
          <p:cNvSpPr txBox="1"/>
          <p:nvPr/>
        </p:nvSpPr>
        <p:spPr>
          <a:xfrm>
            <a:off x="598970" y="3675986"/>
            <a:ext cx="5371007" cy="2037108"/>
          </a:xfrm>
          <a:prstGeom prst="rect">
            <a:avLst/>
          </a:prstGeom>
          <a:noFill/>
        </p:spPr>
        <p:txBody>
          <a:bodyPr wrap="square">
            <a:spAutoFit/>
          </a:bodyPr>
          <a:lstStyle/>
          <a:p>
            <a:pPr algn="just">
              <a:defRPr/>
            </a:pPr>
            <a:r>
              <a:rPr lang="en-US" altLang="ko-KR" sz="1600"/>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ko-KR" altLang="en-US" sz="16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53" name="직사각형 52"/>
          <p:cNvSpPr/>
          <p:nvPr/>
        </p:nvSpPr>
        <p:spPr>
          <a:xfrm>
            <a:off x="1201479" y="1616513"/>
            <a:ext cx="9789042" cy="21272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TextBox 55"/>
          <p:cNvSpPr txBox="1"/>
          <p:nvPr/>
        </p:nvSpPr>
        <p:spPr>
          <a:xfrm>
            <a:off x="3718560" y="2031758"/>
            <a:ext cx="4754880" cy="830997"/>
          </a:xfrm>
          <a:prstGeom prst="rect">
            <a:avLst/>
          </a:prstGeom>
          <a:noFill/>
        </p:spPr>
        <p:txBody>
          <a:bodyPr wrap="none">
            <a:spAutoFit/>
          </a:bodyPr>
          <a:lstStyle/>
          <a:p>
            <a:pPr algn="ctr">
              <a:defRPr/>
            </a:pPr>
            <a:r>
              <a:rPr lang="ko-KR" altLang="en-US" sz="4800" b="0" spc="-300">
                <a:solidFill>
                  <a:schemeClr val="bg1"/>
                </a:solidFill>
                <a:latin typeface="+mn-ea"/>
              </a:rPr>
              <a:t>내용을 입력하세요</a:t>
            </a:r>
            <a:endParaRPr lang="ko-KR" altLang="en-US" sz="4800" b="0" spc="-300">
              <a:solidFill>
                <a:schemeClr val="bg1"/>
              </a:solidFill>
              <a:latin typeface="+mn-ea"/>
            </a:endParaRPr>
          </a:p>
        </p:txBody>
      </p:sp>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sp>
        <p:nvSpPr>
          <p:cNvPr id="7" name="TextBox 6"/>
          <p:cNvSpPr txBox="1"/>
          <p:nvPr/>
        </p:nvSpPr>
        <p:spPr>
          <a:xfrm>
            <a:off x="1040781" y="121618"/>
            <a:ext cx="3517884" cy="646331"/>
          </a:xfrm>
          <a:prstGeom prst="rect">
            <a:avLst/>
          </a:prstGeom>
          <a:noFill/>
        </p:spPr>
        <p:txBody>
          <a:bodyPr wrap="none">
            <a:spAutoFit/>
          </a:bodyPr>
          <a:lstStyle/>
          <a:p>
            <a:pPr lvl="0">
              <a:defRPr/>
            </a:pPr>
            <a:r>
              <a:rPr lang="ko-KR" altLang="en-US" sz="3600" b="0" spc="-300"/>
              <a:t>제목을 입력하세요</a:t>
            </a:r>
            <a:endParaRPr lang="ko-KR" altLang="en-US" sz="3600" b="0" spc="-300"/>
          </a:p>
        </p:txBody>
      </p:sp>
      <p:sp>
        <p:nvSpPr>
          <p:cNvPr id="54" name="직사각형 53"/>
          <p:cNvSpPr/>
          <p:nvPr/>
        </p:nvSpPr>
        <p:spPr>
          <a:xfrm>
            <a:off x="1201479" y="3743766"/>
            <a:ext cx="9789042" cy="21272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TextBox 54"/>
          <p:cNvSpPr txBox="1"/>
          <p:nvPr/>
        </p:nvSpPr>
        <p:spPr>
          <a:xfrm>
            <a:off x="2956560" y="2812740"/>
            <a:ext cx="6602730" cy="1843080"/>
          </a:xfrm>
          <a:prstGeom prst="rect">
            <a:avLst/>
          </a:prstGeom>
          <a:noFill/>
        </p:spPr>
        <p:txBody>
          <a:bodyPr wrap="none">
            <a:spAutoFit/>
          </a:bodyPr>
          <a:lstStyle/>
          <a:p>
            <a:pPr algn="ctr">
              <a:defRPr/>
            </a:pPr>
            <a:r>
              <a:rPr lang="en-US" altLang="ko-KR" sz="11500" b="1">
                <a:solidFill>
                  <a:srgbClr val="515151"/>
                </a:solidFill>
              </a:rPr>
              <a:t>Portfolio.</a:t>
            </a:r>
            <a:endParaRPr lang="ko-KR" altLang="en-US" sz="11500" b="1">
              <a:solidFill>
                <a:srgbClr val="515151"/>
              </a:solidFill>
            </a:endParaRPr>
          </a:p>
        </p:txBody>
      </p:sp>
      <p:sp>
        <p:nvSpPr>
          <p:cNvPr id="57" name="TextBox 56"/>
          <p:cNvSpPr txBox="1"/>
          <p:nvPr/>
        </p:nvSpPr>
        <p:spPr>
          <a:xfrm>
            <a:off x="3718560" y="4624773"/>
            <a:ext cx="4754880" cy="830997"/>
          </a:xfrm>
          <a:prstGeom prst="rect">
            <a:avLst/>
          </a:prstGeom>
          <a:noFill/>
        </p:spPr>
        <p:txBody>
          <a:bodyPr wrap="none">
            <a:spAutoFit/>
          </a:bodyPr>
          <a:lstStyle/>
          <a:p>
            <a:pPr algn="ctr">
              <a:defRPr/>
            </a:pPr>
            <a:r>
              <a:rPr lang="ko-KR" altLang="en-US" sz="4800" b="0" spc="-300">
                <a:solidFill>
                  <a:schemeClr val="bg1"/>
                </a:solidFill>
                <a:latin typeface="+mn-ea"/>
              </a:rPr>
              <a:t>내용을 입력하세요</a:t>
            </a:r>
            <a:endParaRPr lang="ko-KR" altLang="en-US" sz="4800" b="0" spc="-30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DE8211AC-46A6-431B-8B43-F0D36C6C6BAA}"/>
              </a:ext>
            </a:extLst>
          </p:cNvPr>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각 삼각형 4">
            <a:extLst>
              <a:ext uri="{FF2B5EF4-FFF2-40B4-BE49-F238E27FC236}">
                <a16:creationId xmlns:a16="http://schemas.microsoft.com/office/drawing/2014/main" id="{9EE6BA7B-BEA5-4496-B534-ACA23481E323}"/>
              </a:ext>
            </a:extLst>
          </p:cNvPr>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a:extLst>
              <a:ext uri="{FF2B5EF4-FFF2-40B4-BE49-F238E27FC236}">
                <a16:creationId xmlns:a16="http://schemas.microsoft.com/office/drawing/2014/main" id="{DDA8EB41-8553-42E2-B72C-C5047742D6C6}"/>
              </a:ext>
            </a:extLst>
          </p:cNvPr>
          <p:cNvSpPr txBox="1"/>
          <p:nvPr/>
        </p:nvSpPr>
        <p:spPr>
          <a:xfrm>
            <a:off x="152400" y="167785"/>
            <a:ext cx="572593" cy="276999"/>
          </a:xfrm>
          <a:prstGeom prst="rect">
            <a:avLst/>
          </a:prstGeom>
          <a:noFill/>
        </p:spPr>
        <p:txBody>
          <a:bodyPr wrap="none" rtlCol="0">
            <a:spAutoFit/>
          </a:bodyPr>
          <a:lstStyle/>
          <a:p>
            <a:r>
              <a:rPr lang="en-US" altLang="ko-KR" sz="1200" dirty="0"/>
              <a:t>Part 1</a:t>
            </a:r>
            <a:endParaRPr lang="ko-KR" altLang="en-US" sz="1200" dirty="0"/>
          </a:p>
        </p:txBody>
      </p:sp>
      <p:sp>
        <p:nvSpPr>
          <p:cNvPr id="7" name="TextBox 6">
            <a:extLst>
              <a:ext uri="{FF2B5EF4-FFF2-40B4-BE49-F238E27FC236}">
                <a16:creationId xmlns:a16="http://schemas.microsoft.com/office/drawing/2014/main" id="{EEAD13DC-B1B2-4447-A60D-5C2541B81E98}"/>
              </a:ext>
            </a:extLst>
          </p:cNvPr>
          <p:cNvSpPr txBox="1"/>
          <p:nvPr/>
        </p:nvSpPr>
        <p:spPr>
          <a:xfrm>
            <a:off x="1040781" y="121618"/>
            <a:ext cx="3147015" cy="646331"/>
          </a:xfrm>
          <a:prstGeom prst="rect">
            <a:avLst/>
          </a:prstGeom>
          <a:noFill/>
        </p:spPr>
        <p:txBody>
          <a:bodyPr wrap="none" rtlCol="0">
            <a:spAutoFit/>
          </a:bodyPr>
          <a:lstStyle/>
          <a:p>
            <a:r>
              <a:rPr lang="ko-KR" altLang="en-US" sz="3600" spc="-300" dirty="0"/>
              <a:t>제목을 입력하세요</a:t>
            </a:r>
          </a:p>
        </p:txBody>
      </p:sp>
      <p:sp>
        <p:nvSpPr>
          <p:cNvPr id="8" name="직사각형 7">
            <a:extLst>
              <a:ext uri="{FF2B5EF4-FFF2-40B4-BE49-F238E27FC236}">
                <a16:creationId xmlns:a16="http://schemas.microsoft.com/office/drawing/2014/main" id="{1883CB00-BF83-4926-A4BA-723B197E0605}"/>
              </a:ext>
            </a:extLst>
          </p:cNvPr>
          <p:cNvSpPr/>
          <p:nvPr/>
        </p:nvSpPr>
        <p:spPr>
          <a:xfrm>
            <a:off x="660400" y="1625600"/>
            <a:ext cx="3289300" cy="3289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762FFD3-48F8-4E66-B9A4-CBE9470E08A9}"/>
              </a:ext>
            </a:extLst>
          </p:cNvPr>
          <p:cNvSpPr/>
          <p:nvPr/>
        </p:nvSpPr>
        <p:spPr>
          <a:xfrm>
            <a:off x="4444128" y="1625600"/>
            <a:ext cx="3289300" cy="3289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BCF034EF-C585-47DE-BBC2-9CA7B4842590}"/>
              </a:ext>
            </a:extLst>
          </p:cNvPr>
          <p:cNvSpPr/>
          <p:nvPr/>
        </p:nvSpPr>
        <p:spPr>
          <a:xfrm>
            <a:off x="8227856" y="1625600"/>
            <a:ext cx="3289300" cy="3289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7056176B-ADB9-4438-8C5D-4A3D5C172C49}"/>
              </a:ext>
            </a:extLst>
          </p:cNvPr>
          <p:cNvSpPr txBox="1"/>
          <p:nvPr/>
        </p:nvSpPr>
        <p:spPr>
          <a:xfrm>
            <a:off x="1169162" y="5623868"/>
            <a:ext cx="2271776" cy="461665"/>
          </a:xfrm>
          <a:prstGeom prst="rect">
            <a:avLst/>
          </a:prstGeom>
          <a:noFill/>
        </p:spPr>
        <p:txBody>
          <a:bodyPr wrap="none" rtlCol="0">
            <a:spAutoFit/>
          </a:bodyPr>
          <a:lstStyle/>
          <a:p>
            <a:pPr algn="ctr"/>
            <a:r>
              <a:rPr lang="ko-KR" altLang="en-US" sz="2400" spc="-300" dirty="0"/>
              <a:t>소제목을 입력하세요</a:t>
            </a:r>
          </a:p>
        </p:txBody>
      </p:sp>
      <p:sp>
        <p:nvSpPr>
          <p:cNvPr id="12" name="TextBox 11">
            <a:extLst>
              <a:ext uri="{FF2B5EF4-FFF2-40B4-BE49-F238E27FC236}">
                <a16:creationId xmlns:a16="http://schemas.microsoft.com/office/drawing/2014/main" id="{6607ECD4-F760-4B72-AF2C-951BA23495C4}"/>
              </a:ext>
            </a:extLst>
          </p:cNvPr>
          <p:cNvSpPr txBox="1"/>
          <p:nvPr/>
        </p:nvSpPr>
        <p:spPr>
          <a:xfrm>
            <a:off x="4952890" y="5623868"/>
            <a:ext cx="2271776" cy="461665"/>
          </a:xfrm>
          <a:prstGeom prst="rect">
            <a:avLst/>
          </a:prstGeom>
          <a:noFill/>
        </p:spPr>
        <p:txBody>
          <a:bodyPr wrap="none" rtlCol="0">
            <a:spAutoFit/>
          </a:bodyPr>
          <a:lstStyle/>
          <a:p>
            <a:pPr algn="ctr"/>
            <a:r>
              <a:rPr lang="ko-KR" altLang="en-US" sz="2400" spc="-300" dirty="0"/>
              <a:t>소제목을 입력하세요</a:t>
            </a:r>
          </a:p>
        </p:txBody>
      </p:sp>
      <p:sp>
        <p:nvSpPr>
          <p:cNvPr id="13" name="TextBox 12">
            <a:extLst>
              <a:ext uri="{FF2B5EF4-FFF2-40B4-BE49-F238E27FC236}">
                <a16:creationId xmlns:a16="http://schemas.microsoft.com/office/drawing/2014/main" id="{C0B7E8F0-297D-4F8F-B71E-2B26FCB2E7B3}"/>
              </a:ext>
            </a:extLst>
          </p:cNvPr>
          <p:cNvSpPr txBox="1"/>
          <p:nvPr/>
        </p:nvSpPr>
        <p:spPr>
          <a:xfrm>
            <a:off x="8736618" y="5623868"/>
            <a:ext cx="2271776" cy="461665"/>
          </a:xfrm>
          <a:prstGeom prst="rect">
            <a:avLst/>
          </a:prstGeom>
          <a:noFill/>
        </p:spPr>
        <p:txBody>
          <a:bodyPr wrap="none" rtlCol="0">
            <a:spAutoFit/>
          </a:bodyPr>
          <a:lstStyle/>
          <a:p>
            <a:pPr algn="ctr"/>
            <a:r>
              <a:rPr lang="ko-KR" altLang="en-US" sz="2400" spc="-300" dirty="0"/>
              <a:t>소제목을 입력하세요</a:t>
            </a:r>
          </a:p>
        </p:txBody>
      </p:sp>
      <p:cxnSp>
        <p:nvCxnSpPr>
          <p:cNvPr id="14" name="직선 연결선 13">
            <a:extLst>
              <a:ext uri="{FF2B5EF4-FFF2-40B4-BE49-F238E27FC236}">
                <a16:creationId xmlns:a16="http://schemas.microsoft.com/office/drawing/2014/main" id="{9778174C-CD34-4B4B-9C7D-52FEC49E81BC}"/>
              </a:ext>
            </a:extLst>
          </p:cNvPr>
          <p:cNvCxnSpPr/>
          <p:nvPr/>
        </p:nvCxnSpPr>
        <p:spPr>
          <a:xfrm>
            <a:off x="1943100" y="5384800"/>
            <a:ext cx="720000"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1C627E4F-829E-4EB5-90D5-49722439941C}"/>
              </a:ext>
            </a:extLst>
          </p:cNvPr>
          <p:cNvCxnSpPr/>
          <p:nvPr/>
        </p:nvCxnSpPr>
        <p:spPr>
          <a:xfrm>
            <a:off x="5736000" y="5384800"/>
            <a:ext cx="720000"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1F1C4591-054D-414B-928F-B8230FC423F7}"/>
              </a:ext>
            </a:extLst>
          </p:cNvPr>
          <p:cNvCxnSpPr/>
          <p:nvPr/>
        </p:nvCxnSpPr>
        <p:spPr>
          <a:xfrm>
            <a:off x="9528900" y="5384800"/>
            <a:ext cx="720000"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24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DE8211AC-46A6-431B-8B43-F0D36C6C6BAA}"/>
              </a:ext>
            </a:extLst>
          </p:cNvPr>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각 삼각형 4">
            <a:extLst>
              <a:ext uri="{FF2B5EF4-FFF2-40B4-BE49-F238E27FC236}">
                <a16:creationId xmlns:a16="http://schemas.microsoft.com/office/drawing/2014/main" id="{9EE6BA7B-BEA5-4496-B534-ACA23481E323}"/>
              </a:ext>
            </a:extLst>
          </p:cNvPr>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a:extLst>
              <a:ext uri="{FF2B5EF4-FFF2-40B4-BE49-F238E27FC236}">
                <a16:creationId xmlns:a16="http://schemas.microsoft.com/office/drawing/2014/main" id="{DDA8EB41-8553-42E2-B72C-C5047742D6C6}"/>
              </a:ext>
            </a:extLst>
          </p:cNvPr>
          <p:cNvSpPr txBox="1"/>
          <p:nvPr/>
        </p:nvSpPr>
        <p:spPr>
          <a:xfrm>
            <a:off x="152400" y="167785"/>
            <a:ext cx="572593" cy="276999"/>
          </a:xfrm>
          <a:prstGeom prst="rect">
            <a:avLst/>
          </a:prstGeom>
          <a:noFill/>
        </p:spPr>
        <p:txBody>
          <a:bodyPr wrap="none" rtlCol="0">
            <a:spAutoFit/>
          </a:bodyPr>
          <a:lstStyle/>
          <a:p>
            <a:r>
              <a:rPr lang="en-US" altLang="ko-KR" sz="1200" dirty="0"/>
              <a:t>Part 1</a:t>
            </a:r>
            <a:endParaRPr lang="ko-KR" altLang="en-US" sz="1200" dirty="0"/>
          </a:p>
        </p:txBody>
      </p:sp>
      <p:sp>
        <p:nvSpPr>
          <p:cNvPr id="7" name="TextBox 6">
            <a:extLst>
              <a:ext uri="{FF2B5EF4-FFF2-40B4-BE49-F238E27FC236}">
                <a16:creationId xmlns:a16="http://schemas.microsoft.com/office/drawing/2014/main" id="{EEAD13DC-B1B2-4447-A60D-5C2541B81E98}"/>
              </a:ext>
            </a:extLst>
          </p:cNvPr>
          <p:cNvSpPr txBox="1"/>
          <p:nvPr/>
        </p:nvSpPr>
        <p:spPr>
          <a:xfrm>
            <a:off x="1040781" y="121618"/>
            <a:ext cx="3147015" cy="646331"/>
          </a:xfrm>
          <a:prstGeom prst="rect">
            <a:avLst/>
          </a:prstGeom>
          <a:noFill/>
        </p:spPr>
        <p:txBody>
          <a:bodyPr wrap="none" rtlCol="0">
            <a:spAutoFit/>
          </a:bodyPr>
          <a:lstStyle/>
          <a:p>
            <a:r>
              <a:rPr lang="ko-KR" altLang="en-US" sz="3600" spc="-300" dirty="0"/>
              <a:t>제목을 입력하세요</a:t>
            </a:r>
          </a:p>
        </p:txBody>
      </p:sp>
      <p:sp>
        <p:nvSpPr>
          <p:cNvPr id="11" name="직사각형 10">
            <a:extLst>
              <a:ext uri="{FF2B5EF4-FFF2-40B4-BE49-F238E27FC236}">
                <a16:creationId xmlns:a16="http://schemas.microsoft.com/office/drawing/2014/main" id="{42B91720-231D-4777-9ED5-D6606CC00F47}"/>
              </a:ext>
            </a:extLst>
          </p:cNvPr>
          <p:cNvSpPr/>
          <p:nvPr/>
        </p:nvSpPr>
        <p:spPr>
          <a:xfrm>
            <a:off x="254000" y="1158948"/>
            <a:ext cx="11633199" cy="5348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원호 11">
            <a:extLst>
              <a:ext uri="{FF2B5EF4-FFF2-40B4-BE49-F238E27FC236}">
                <a16:creationId xmlns:a16="http://schemas.microsoft.com/office/drawing/2014/main" id="{5285E4DD-DBB6-45F5-AA22-9B2D0A388057}"/>
              </a:ext>
            </a:extLst>
          </p:cNvPr>
          <p:cNvSpPr/>
          <p:nvPr/>
        </p:nvSpPr>
        <p:spPr>
          <a:xfrm rot="5400000">
            <a:off x="1165581" y="2326664"/>
            <a:ext cx="1965434" cy="1965434"/>
          </a:xfrm>
          <a:prstGeom prst="arc">
            <a:avLst>
              <a:gd name="adj1" fmla="val 16029660"/>
              <a:gd name="adj2" fmla="val 21546426"/>
            </a:avLst>
          </a:prstGeom>
          <a:ln w="2540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원호 12">
            <a:extLst>
              <a:ext uri="{FF2B5EF4-FFF2-40B4-BE49-F238E27FC236}">
                <a16:creationId xmlns:a16="http://schemas.microsoft.com/office/drawing/2014/main" id="{B3449330-E165-47B5-9129-5C0BCD8B5451}"/>
              </a:ext>
            </a:extLst>
          </p:cNvPr>
          <p:cNvSpPr/>
          <p:nvPr/>
        </p:nvSpPr>
        <p:spPr>
          <a:xfrm>
            <a:off x="1165581" y="2326664"/>
            <a:ext cx="1965434" cy="1965434"/>
          </a:xfrm>
          <a:prstGeom prst="arc">
            <a:avLst>
              <a:gd name="adj1" fmla="val 5320067"/>
              <a:gd name="adj2" fmla="val 0"/>
            </a:avLst>
          </a:prstGeom>
          <a:ln w="3810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D7F31142-DB69-48FB-BC01-90407F056BEE}"/>
              </a:ext>
            </a:extLst>
          </p:cNvPr>
          <p:cNvSpPr txBox="1"/>
          <p:nvPr/>
        </p:nvSpPr>
        <p:spPr>
          <a:xfrm>
            <a:off x="1645596" y="3016993"/>
            <a:ext cx="1005403" cy="584775"/>
          </a:xfrm>
          <a:prstGeom prst="rect">
            <a:avLst/>
          </a:prstGeom>
          <a:noFill/>
        </p:spPr>
        <p:txBody>
          <a:bodyPr wrap="none" rtlCol="0">
            <a:spAutoFit/>
          </a:bodyPr>
          <a:lstStyle/>
          <a:p>
            <a:pPr algn="ctr"/>
            <a:r>
              <a:rPr lang="en-US" altLang="ko-KR" sz="3200" b="1" dirty="0">
                <a:solidFill>
                  <a:srgbClr val="40474D"/>
                </a:solidFill>
              </a:rPr>
              <a:t>75%</a:t>
            </a:r>
            <a:endParaRPr lang="ko-KR" altLang="en-US" sz="3200" b="1" dirty="0">
              <a:solidFill>
                <a:srgbClr val="40474D"/>
              </a:solidFill>
            </a:endParaRPr>
          </a:p>
        </p:txBody>
      </p:sp>
      <p:sp>
        <p:nvSpPr>
          <p:cNvPr id="15" name="テキスト ボックス 17">
            <a:extLst>
              <a:ext uri="{FF2B5EF4-FFF2-40B4-BE49-F238E27FC236}">
                <a16:creationId xmlns:a16="http://schemas.microsoft.com/office/drawing/2014/main" id="{09D9B700-DD79-41E8-B09D-8ECD93FF46B0}"/>
              </a:ext>
            </a:extLst>
          </p:cNvPr>
          <p:cNvSpPr txBox="1"/>
          <p:nvPr/>
        </p:nvSpPr>
        <p:spPr>
          <a:xfrm>
            <a:off x="1086149" y="5449075"/>
            <a:ext cx="2124299" cy="369332"/>
          </a:xfrm>
          <a:prstGeom prst="rect">
            <a:avLst/>
          </a:prstGeom>
          <a:noFill/>
        </p:spPr>
        <p:txBody>
          <a:bodyPr wrap="none" rtlCol="0">
            <a:spAutoFit/>
          </a:bodyPr>
          <a:lstStyle/>
          <a:p>
            <a:r>
              <a:rPr lang="ko-KR" altLang="en-US" dirty="0">
                <a:latin typeface="+mn-ea"/>
              </a:rPr>
              <a:t>소제목을 입력하세요</a:t>
            </a:r>
            <a:endParaRPr kumimoji="1" lang="ja-JP" altLang="en-US" dirty="0">
              <a:latin typeface="+mn-ea"/>
            </a:endParaRPr>
          </a:p>
        </p:txBody>
      </p:sp>
      <p:sp>
        <p:nvSpPr>
          <p:cNvPr id="16" name="원호 15">
            <a:extLst>
              <a:ext uri="{FF2B5EF4-FFF2-40B4-BE49-F238E27FC236}">
                <a16:creationId xmlns:a16="http://schemas.microsoft.com/office/drawing/2014/main" id="{B55F3CEC-FC69-4870-9366-855911E79747}"/>
              </a:ext>
            </a:extLst>
          </p:cNvPr>
          <p:cNvSpPr/>
          <p:nvPr/>
        </p:nvSpPr>
        <p:spPr>
          <a:xfrm rot="5400000">
            <a:off x="5148118" y="2326664"/>
            <a:ext cx="1965434" cy="1965434"/>
          </a:xfrm>
          <a:prstGeom prst="arc">
            <a:avLst>
              <a:gd name="adj1" fmla="val 14005023"/>
              <a:gd name="adj2" fmla="val 21546426"/>
            </a:avLst>
          </a:prstGeom>
          <a:ln w="2540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 name="원호 16">
            <a:extLst>
              <a:ext uri="{FF2B5EF4-FFF2-40B4-BE49-F238E27FC236}">
                <a16:creationId xmlns:a16="http://schemas.microsoft.com/office/drawing/2014/main" id="{860F3D74-29AD-4E71-BE4F-F66DDBEBB8F1}"/>
              </a:ext>
            </a:extLst>
          </p:cNvPr>
          <p:cNvSpPr/>
          <p:nvPr/>
        </p:nvSpPr>
        <p:spPr>
          <a:xfrm>
            <a:off x="5148118" y="2326664"/>
            <a:ext cx="1965434" cy="1965434"/>
          </a:xfrm>
          <a:prstGeom prst="arc">
            <a:avLst>
              <a:gd name="adj1" fmla="val 5320067"/>
              <a:gd name="adj2" fmla="val 19460305"/>
            </a:avLst>
          </a:prstGeom>
          <a:ln w="3810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28712066-1176-4F18-BF38-AA1B8A765100}"/>
              </a:ext>
            </a:extLst>
          </p:cNvPr>
          <p:cNvSpPr txBox="1"/>
          <p:nvPr/>
        </p:nvSpPr>
        <p:spPr>
          <a:xfrm>
            <a:off x="5628133" y="3016993"/>
            <a:ext cx="1005404" cy="584775"/>
          </a:xfrm>
          <a:prstGeom prst="rect">
            <a:avLst/>
          </a:prstGeom>
          <a:noFill/>
        </p:spPr>
        <p:txBody>
          <a:bodyPr wrap="none" rtlCol="0">
            <a:spAutoFit/>
          </a:bodyPr>
          <a:lstStyle/>
          <a:p>
            <a:pPr algn="ctr"/>
            <a:r>
              <a:rPr lang="en-US" altLang="ko-KR" sz="3200" b="1" dirty="0">
                <a:solidFill>
                  <a:srgbClr val="40474D"/>
                </a:solidFill>
              </a:rPr>
              <a:t>67%</a:t>
            </a:r>
            <a:endParaRPr lang="ko-KR" altLang="en-US" sz="3200" b="1" dirty="0">
              <a:solidFill>
                <a:srgbClr val="40474D"/>
              </a:solidFill>
            </a:endParaRPr>
          </a:p>
        </p:txBody>
      </p:sp>
      <p:sp>
        <p:nvSpPr>
          <p:cNvPr id="19" name="テキスト ボックス 17">
            <a:extLst>
              <a:ext uri="{FF2B5EF4-FFF2-40B4-BE49-F238E27FC236}">
                <a16:creationId xmlns:a16="http://schemas.microsoft.com/office/drawing/2014/main" id="{3BD93CF3-319B-4D3A-978D-D1BFC00D04F4}"/>
              </a:ext>
            </a:extLst>
          </p:cNvPr>
          <p:cNvSpPr txBox="1"/>
          <p:nvPr/>
        </p:nvSpPr>
        <p:spPr>
          <a:xfrm>
            <a:off x="5068686" y="5449075"/>
            <a:ext cx="2124299" cy="369332"/>
          </a:xfrm>
          <a:prstGeom prst="rect">
            <a:avLst/>
          </a:prstGeom>
          <a:noFill/>
        </p:spPr>
        <p:txBody>
          <a:bodyPr wrap="none" rtlCol="0">
            <a:spAutoFit/>
          </a:bodyPr>
          <a:lstStyle/>
          <a:p>
            <a:r>
              <a:rPr lang="ko-KR" altLang="en-US" dirty="0">
                <a:latin typeface="+mn-ea"/>
              </a:rPr>
              <a:t>소제목을 입력하세요</a:t>
            </a:r>
            <a:endParaRPr kumimoji="1" lang="ja-JP" altLang="en-US" dirty="0">
              <a:latin typeface="+mn-ea"/>
            </a:endParaRPr>
          </a:p>
        </p:txBody>
      </p:sp>
      <p:cxnSp>
        <p:nvCxnSpPr>
          <p:cNvPr id="20" name="직선 연결선 19">
            <a:extLst>
              <a:ext uri="{FF2B5EF4-FFF2-40B4-BE49-F238E27FC236}">
                <a16:creationId xmlns:a16="http://schemas.microsoft.com/office/drawing/2014/main" id="{DCE6B4FB-DA83-47DC-81CA-AAA7774763EC}"/>
              </a:ext>
            </a:extLst>
          </p:cNvPr>
          <p:cNvCxnSpPr/>
          <p:nvPr/>
        </p:nvCxnSpPr>
        <p:spPr>
          <a:xfrm>
            <a:off x="5781040" y="5310407"/>
            <a:ext cx="62992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원호 20">
            <a:extLst>
              <a:ext uri="{FF2B5EF4-FFF2-40B4-BE49-F238E27FC236}">
                <a16:creationId xmlns:a16="http://schemas.microsoft.com/office/drawing/2014/main" id="{82C16ABF-549F-4DB8-BD12-EB8ADF2E7D55}"/>
              </a:ext>
            </a:extLst>
          </p:cNvPr>
          <p:cNvSpPr/>
          <p:nvPr/>
        </p:nvSpPr>
        <p:spPr>
          <a:xfrm rot="5400000">
            <a:off x="9130654" y="2326664"/>
            <a:ext cx="1965434" cy="1965434"/>
          </a:xfrm>
          <a:prstGeom prst="arc">
            <a:avLst>
              <a:gd name="adj1" fmla="val 10523546"/>
              <a:gd name="adj2" fmla="val 21546426"/>
            </a:avLst>
          </a:prstGeom>
          <a:ln w="2540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원호 21">
            <a:extLst>
              <a:ext uri="{FF2B5EF4-FFF2-40B4-BE49-F238E27FC236}">
                <a16:creationId xmlns:a16="http://schemas.microsoft.com/office/drawing/2014/main" id="{401BBB81-A60F-409E-844F-575D697962EA}"/>
              </a:ext>
            </a:extLst>
          </p:cNvPr>
          <p:cNvSpPr/>
          <p:nvPr/>
        </p:nvSpPr>
        <p:spPr>
          <a:xfrm>
            <a:off x="9130654" y="2326664"/>
            <a:ext cx="1965434" cy="1965434"/>
          </a:xfrm>
          <a:prstGeom prst="arc">
            <a:avLst>
              <a:gd name="adj1" fmla="val 5320067"/>
              <a:gd name="adj2" fmla="val 16420915"/>
            </a:avLst>
          </a:prstGeom>
          <a:ln w="3810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81308314-9769-47A6-87EE-27AC3217ED6E}"/>
              </a:ext>
            </a:extLst>
          </p:cNvPr>
          <p:cNvSpPr txBox="1"/>
          <p:nvPr/>
        </p:nvSpPr>
        <p:spPr>
          <a:xfrm>
            <a:off x="9610669" y="3016993"/>
            <a:ext cx="1005403" cy="584775"/>
          </a:xfrm>
          <a:prstGeom prst="rect">
            <a:avLst/>
          </a:prstGeom>
          <a:noFill/>
        </p:spPr>
        <p:txBody>
          <a:bodyPr wrap="none" rtlCol="0">
            <a:spAutoFit/>
          </a:bodyPr>
          <a:lstStyle/>
          <a:p>
            <a:pPr algn="ctr"/>
            <a:r>
              <a:rPr lang="en-US" altLang="ko-KR" sz="3200" b="1" dirty="0">
                <a:solidFill>
                  <a:srgbClr val="40474D"/>
                </a:solidFill>
              </a:rPr>
              <a:t>51%</a:t>
            </a:r>
            <a:endParaRPr lang="ko-KR" altLang="en-US" sz="3200" b="1" dirty="0">
              <a:solidFill>
                <a:srgbClr val="40474D"/>
              </a:solidFill>
            </a:endParaRPr>
          </a:p>
        </p:txBody>
      </p:sp>
      <p:sp>
        <p:nvSpPr>
          <p:cNvPr id="24" name="テキスト ボックス 17">
            <a:extLst>
              <a:ext uri="{FF2B5EF4-FFF2-40B4-BE49-F238E27FC236}">
                <a16:creationId xmlns:a16="http://schemas.microsoft.com/office/drawing/2014/main" id="{17BDE8DA-B7FF-49AE-B5AD-3AC1CF1A0FBC}"/>
              </a:ext>
            </a:extLst>
          </p:cNvPr>
          <p:cNvSpPr txBox="1"/>
          <p:nvPr/>
        </p:nvSpPr>
        <p:spPr>
          <a:xfrm>
            <a:off x="9051222" y="5449075"/>
            <a:ext cx="2124299" cy="369332"/>
          </a:xfrm>
          <a:prstGeom prst="rect">
            <a:avLst/>
          </a:prstGeom>
          <a:noFill/>
        </p:spPr>
        <p:txBody>
          <a:bodyPr wrap="none" rtlCol="0">
            <a:spAutoFit/>
          </a:bodyPr>
          <a:lstStyle/>
          <a:p>
            <a:r>
              <a:rPr lang="ko-KR" altLang="en-US" dirty="0">
                <a:latin typeface="+mn-ea"/>
              </a:rPr>
              <a:t>소제목을 입력하세요</a:t>
            </a:r>
            <a:endParaRPr kumimoji="1" lang="ja-JP" altLang="en-US" dirty="0">
              <a:latin typeface="+mn-ea"/>
            </a:endParaRPr>
          </a:p>
        </p:txBody>
      </p:sp>
      <p:cxnSp>
        <p:nvCxnSpPr>
          <p:cNvPr id="25" name="직선 연결선 24">
            <a:extLst>
              <a:ext uri="{FF2B5EF4-FFF2-40B4-BE49-F238E27FC236}">
                <a16:creationId xmlns:a16="http://schemas.microsoft.com/office/drawing/2014/main" id="{47186676-B447-4F04-8A36-86A3DCAD8534}"/>
              </a:ext>
            </a:extLst>
          </p:cNvPr>
          <p:cNvCxnSpPr/>
          <p:nvPr/>
        </p:nvCxnSpPr>
        <p:spPr>
          <a:xfrm>
            <a:off x="9798411" y="5310407"/>
            <a:ext cx="62992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130A53A1-0AEF-42A4-926F-D2FEAC03C2B8}"/>
              </a:ext>
            </a:extLst>
          </p:cNvPr>
          <p:cNvSpPr/>
          <p:nvPr/>
        </p:nvSpPr>
        <p:spPr>
          <a:xfrm rot="5400000">
            <a:off x="2095462" y="4994040"/>
            <a:ext cx="36000" cy="684000"/>
          </a:xfrm>
          <a:prstGeom prst="rect">
            <a:avLst/>
          </a:prstGeom>
          <a:solidFill>
            <a:schemeClr val="tx1">
              <a:lumMod val="50000"/>
              <a:lumOff val="50000"/>
            </a:schemeClr>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1539398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2 </a:t>
            </a:r>
            <a:endParaRPr lang="en-US" altLang="ko-KR" sz="3200">
              <a:solidFill>
                <a:schemeClr val="bg1"/>
              </a:solidFill>
            </a:endParaRPr>
          </a:p>
        </p:txBody>
      </p:sp>
      <p:sp>
        <p:nvSpPr>
          <p:cNvPr id="10" name="TextBox 9"/>
          <p:cNvSpPr txBox="1"/>
          <p:nvPr/>
        </p:nvSpPr>
        <p:spPr>
          <a:xfrm>
            <a:off x="636165" y="3423422"/>
            <a:ext cx="4846424" cy="756148"/>
          </a:xfrm>
          <a:prstGeom prst="rect">
            <a:avLst/>
          </a:prstGeom>
          <a:noFill/>
        </p:spPr>
        <p:txBody>
          <a:bodyPr wrap="none">
            <a:spAutoFit/>
          </a:bodyPr>
          <a:lstStyle/>
          <a:p>
            <a:pPr lvl="0">
              <a:defRPr/>
            </a:pPr>
            <a:r>
              <a:rPr lang="ko-KR" altLang="en-US" sz="4400" b="1">
                <a:solidFill>
                  <a:schemeClr val="bg1"/>
                </a:solidFill>
              </a:rPr>
              <a:t>제목을 입력하세요</a:t>
            </a:r>
            <a:r>
              <a:rPr lang="en-US" altLang="ko-KR" sz="4400" b="1">
                <a:solidFill>
                  <a:schemeClr val="bg1"/>
                </a:solidFill>
              </a:rPr>
              <a:t>.</a:t>
            </a:r>
            <a:endParaRPr lang="en-US" altLang="ko-KR"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2</a:t>
            </a:r>
            <a:endParaRPr lang="ko-KR" altLang="en-US" sz="1200"/>
          </a:p>
        </p:txBody>
      </p:sp>
      <p:sp>
        <p:nvSpPr>
          <p:cNvPr id="7" name="TextBox 6"/>
          <p:cNvSpPr txBox="1"/>
          <p:nvPr/>
        </p:nvSpPr>
        <p:spPr>
          <a:xfrm>
            <a:off x="1040781" y="121618"/>
            <a:ext cx="3317859" cy="646331"/>
          </a:xfrm>
          <a:prstGeom prst="rect">
            <a:avLst/>
          </a:prstGeom>
          <a:noFill/>
        </p:spPr>
        <p:txBody>
          <a:bodyPr wrap="none">
            <a:spAutoFit/>
          </a:bodyPr>
          <a:lstStyle/>
          <a:p>
            <a:pPr lvl="0">
              <a:defRPr/>
            </a:pPr>
            <a:r>
              <a:rPr lang="ko-KR" altLang="en-US" sz="3600" b="0" spc="-300"/>
              <a:t>팀원 구성 및 역할</a:t>
            </a:r>
            <a:endParaRPr lang="ko-KR" altLang="en-US" sz="3600" b="0" spc="-300"/>
          </a:p>
        </p:txBody>
      </p:sp>
      <p:cxnSp>
        <p:nvCxnSpPr>
          <p:cNvPr id="21" name="직선 연결선 20"/>
          <p:cNvCxnSpPr/>
          <p:nvPr/>
        </p:nvCxnSpPr>
        <p:spPr>
          <a:xfrm>
            <a:off x="537117" y="1407793"/>
            <a:ext cx="5558883"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1" name="그룹 10"/>
          <p:cNvGrpSpPr/>
          <p:nvPr/>
        </p:nvGrpSpPr>
        <p:grpSpPr>
          <a:xfrm rot="0">
            <a:off x="3650393" y="2278937"/>
            <a:ext cx="7298307" cy="3411700"/>
            <a:chOff x="3570183" y="2262895"/>
            <a:chExt cx="7298307" cy="3411700"/>
          </a:xfrm>
        </p:grpSpPr>
        <p:sp>
          <p:nvSpPr>
            <p:cNvPr id="2" name="직사각형 1"/>
            <p:cNvSpPr/>
            <p:nvPr/>
          </p:nvSpPr>
          <p:spPr>
            <a:xfrm>
              <a:off x="6269605"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직사각형 11"/>
            <p:cNvSpPr/>
            <p:nvPr/>
          </p:nvSpPr>
          <p:spPr>
            <a:xfrm>
              <a:off x="6743631"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3" name="직사각형 12"/>
            <p:cNvSpPr/>
            <p:nvPr/>
          </p:nvSpPr>
          <p:spPr>
            <a:xfrm>
              <a:off x="7217658"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4" name="직사각형 13"/>
            <p:cNvSpPr/>
            <p:nvPr/>
          </p:nvSpPr>
          <p:spPr>
            <a:xfrm>
              <a:off x="7691684"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8165710"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6" name="직사각형 15"/>
            <p:cNvSpPr/>
            <p:nvPr/>
          </p:nvSpPr>
          <p:spPr>
            <a:xfrm>
              <a:off x="8639737"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직사각형 16"/>
            <p:cNvSpPr/>
            <p:nvPr/>
          </p:nvSpPr>
          <p:spPr>
            <a:xfrm>
              <a:off x="9113763"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587789"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직사각형 18"/>
            <p:cNvSpPr/>
            <p:nvPr/>
          </p:nvSpPr>
          <p:spPr>
            <a:xfrm>
              <a:off x="10061816"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0" name="직사각형 19"/>
            <p:cNvSpPr/>
            <p:nvPr/>
          </p:nvSpPr>
          <p:spPr>
            <a:xfrm>
              <a:off x="10535842"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4" name="직사각형 23"/>
            <p:cNvSpPr/>
            <p:nvPr/>
          </p:nvSpPr>
          <p:spPr>
            <a:xfrm>
              <a:off x="6265820"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6" name="직사각형 25"/>
            <p:cNvSpPr/>
            <p:nvPr/>
          </p:nvSpPr>
          <p:spPr>
            <a:xfrm>
              <a:off x="6739846"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9" name="직사각형 28"/>
            <p:cNvSpPr/>
            <p:nvPr/>
          </p:nvSpPr>
          <p:spPr>
            <a:xfrm>
              <a:off x="7213873"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직사각형 29"/>
            <p:cNvSpPr/>
            <p:nvPr/>
          </p:nvSpPr>
          <p:spPr>
            <a:xfrm>
              <a:off x="7687899"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1" name="직사각형 30"/>
            <p:cNvSpPr/>
            <p:nvPr/>
          </p:nvSpPr>
          <p:spPr>
            <a:xfrm>
              <a:off x="8161925"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2" name="직사각형 31"/>
            <p:cNvSpPr/>
            <p:nvPr/>
          </p:nvSpPr>
          <p:spPr>
            <a:xfrm>
              <a:off x="8635952"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3" name="직사각형 32"/>
            <p:cNvSpPr/>
            <p:nvPr/>
          </p:nvSpPr>
          <p:spPr>
            <a:xfrm>
              <a:off x="9109978"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4" name="직사각형 33"/>
            <p:cNvSpPr/>
            <p:nvPr/>
          </p:nvSpPr>
          <p:spPr>
            <a:xfrm>
              <a:off x="9584004" y="308030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5" name="직사각형 34"/>
            <p:cNvSpPr/>
            <p:nvPr/>
          </p:nvSpPr>
          <p:spPr>
            <a:xfrm>
              <a:off x="10058031" y="308030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6" name="직사각형 35"/>
            <p:cNvSpPr/>
            <p:nvPr/>
          </p:nvSpPr>
          <p:spPr>
            <a:xfrm>
              <a:off x="10532057" y="308030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8" name="직사각형 37"/>
            <p:cNvSpPr/>
            <p:nvPr/>
          </p:nvSpPr>
          <p:spPr>
            <a:xfrm>
              <a:off x="6262035"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9" name="직사각형 38"/>
            <p:cNvSpPr/>
            <p:nvPr/>
          </p:nvSpPr>
          <p:spPr>
            <a:xfrm>
              <a:off x="6736061"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0" name="직사각형 39"/>
            <p:cNvSpPr/>
            <p:nvPr/>
          </p:nvSpPr>
          <p:spPr>
            <a:xfrm>
              <a:off x="7210088"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1" name="직사각형 40"/>
            <p:cNvSpPr/>
            <p:nvPr/>
          </p:nvSpPr>
          <p:spPr>
            <a:xfrm>
              <a:off x="7684114"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2" name="직사각형 41"/>
            <p:cNvSpPr/>
            <p:nvPr/>
          </p:nvSpPr>
          <p:spPr>
            <a:xfrm>
              <a:off x="8158140"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3" name="직사각형 42"/>
            <p:cNvSpPr/>
            <p:nvPr/>
          </p:nvSpPr>
          <p:spPr>
            <a:xfrm>
              <a:off x="8632167"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4" name="직사각형 43"/>
            <p:cNvSpPr/>
            <p:nvPr/>
          </p:nvSpPr>
          <p:spPr>
            <a:xfrm>
              <a:off x="9106193"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5" name="직사각형 44"/>
            <p:cNvSpPr/>
            <p:nvPr/>
          </p:nvSpPr>
          <p:spPr>
            <a:xfrm>
              <a:off x="9580219"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6" name="직사각형 45"/>
            <p:cNvSpPr/>
            <p:nvPr/>
          </p:nvSpPr>
          <p:spPr>
            <a:xfrm>
              <a:off x="10054246" y="380242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7" name="직사각형 46"/>
            <p:cNvSpPr/>
            <p:nvPr/>
          </p:nvSpPr>
          <p:spPr>
            <a:xfrm>
              <a:off x="10528272" y="380242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9" name="직사각형 48"/>
            <p:cNvSpPr/>
            <p:nvPr/>
          </p:nvSpPr>
          <p:spPr>
            <a:xfrm>
              <a:off x="6258250"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0" name="직사각형 49"/>
            <p:cNvSpPr/>
            <p:nvPr/>
          </p:nvSpPr>
          <p:spPr>
            <a:xfrm>
              <a:off x="6732276"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1" name="직사각형 50"/>
            <p:cNvSpPr/>
            <p:nvPr/>
          </p:nvSpPr>
          <p:spPr>
            <a:xfrm>
              <a:off x="7206303"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2" name="직사각형 51"/>
            <p:cNvSpPr/>
            <p:nvPr/>
          </p:nvSpPr>
          <p:spPr>
            <a:xfrm>
              <a:off x="7680329"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3" name="직사각형 52"/>
            <p:cNvSpPr/>
            <p:nvPr/>
          </p:nvSpPr>
          <p:spPr>
            <a:xfrm>
              <a:off x="8154355"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직사각형 53"/>
            <p:cNvSpPr/>
            <p:nvPr/>
          </p:nvSpPr>
          <p:spPr>
            <a:xfrm>
              <a:off x="8628382"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직사각형 54"/>
            <p:cNvSpPr/>
            <p:nvPr/>
          </p:nvSpPr>
          <p:spPr>
            <a:xfrm>
              <a:off x="9102408" y="452454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직사각형 55"/>
            <p:cNvSpPr/>
            <p:nvPr/>
          </p:nvSpPr>
          <p:spPr>
            <a:xfrm>
              <a:off x="9576434" y="452454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7" name="직사각형 56"/>
            <p:cNvSpPr/>
            <p:nvPr/>
          </p:nvSpPr>
          <p:spPr>
            <a:xfrm>
              <a:off x="10050461" y="452454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8" name="직사각형 57"/>
            <p:cNvSpPr/>
            <p:nvPr/>
          </p:nvSpPr>
          <p:spPr>
            <a:xfrm>
              <a:off x="10524487" y="452454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0" name="직사각형 59"/>
            <p:cNvSpPr/>
            <p:nvPr/>
          </p:nvSpPr>
          <p:spPr>
            <a:xfrm>
              <a:off x="6254465"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1" name="직사각형 60"/>
            <p:cNvSpPr/>
            <p:nvPr/>
          </p:nvSpPr>
          <p:spPr>
            <a:xfrm>
              <a:off x="6728491"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2" name="직사각형 61"/>
            <p:cNvSpPr/>
            <p:nvPr/>
          </p:nvSpPr>
          <p:spPr>
            <a:xfrm>
              <a:off x="7202518"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3" name="직사각형 62"/>
            <p:cNvSpPr/>
            <p:nvPr/>
          </p:nvSpPr>
          <p:spPr>
            <a:xfrm>
              <a:off x="7676544"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4" name="직사각형 63"/>
            <p:cNvSpPr/>
            <p:nvPr/>
          </p:nvSpPr>
          <p:spPr>
            <a:xfrm>
              <a:off x="8150570"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5" name="직사각형 64"/>
            <p:cNvSpPr/>
            <p:nvPr/>
          </p:nvSpPr>
          <p:spPr>
            <a:xfrm>
              <a:off x="8624597"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6" name="직사각형 65"/>
            <p:cNvSpPr/>
            <p:nvPr/>
          </p:nvSpPr>
          <p:spPr>
            <a:xfrm>
              <a:off x="9098623"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7" name="직사각형 66"/>
            <p:cNvSpPr/>
            <p:nvPr/>
          </p:nvSpPr>
          <p:spPr>
            <a:xfrm>
              <a:off x="9572649"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8" name="직사각형 67"/>
            <p:cNvSpPr/>
            <p:nvPr/>
          </p:nvSpPr>
          <p:spPr>
            <a:xfrm>
              <a:off x="10046676"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9" name="직사각형 68"/>
            <p:cNvSpPr/>
            <p:nvPr/>
          </p:nvSpPr>
          <p:spPr>
            <a:xfrm>
              <a:off x="10520702"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0" name="TextBox 69"/>
            <p:cNvSpPr txBox="1"/>
            <p:nvPr/>
          </p:nvSpPr>
          <p:spPr>
            <a:xfrm>
              <a:off x="3570183" y="2262895"/>
              <a:ext cx="2138727" cy="523220"/>
            </a:xfrm>
            <a:prstGeom prst="rect">
              <a:avLst/>
            </a:prstGeom>
            <a:noFill/>
          </p:spPr>
          <p:txBody>
            <a:bodyPr wrap="none">
              <a:spAutoFit/>
            </a:bodyPr>
            <a:lstStyle/>
            <a:p>
              <a:pPr lvl="0">
                <a:defRPr/>
              </a:pPr>
              <a:r>
                <a:rPr lang="en-US" altLang="ko-KR" sz="2800" b="1">
                  <a:solidFill>
                    <a:schemeClr val="accent1"/>
                  </a:solidFill>
                </a:rPr>
                <a:t>PowerPoint</a:t>
              </a:r>
              <a:endParaRPr lang="ko-KR" altLang="en-US" sz="2800" b="1">
                <a:solidFill>
                  <a:schemeClr val="accent1"/>
                </a:solidFill>
              </a:endParaRPr>
            </a:p>
          </p:txBody>
        </p:sp>
        <p:sp>
          <p:nvSpPr>
            <p:cNvPr id="71" name="TextBox 70"/>
            <p:cNvSpPr txBox="1"/>
            <p:nvPr/>
          </p:nvSpPr>
          <p:spPr>
            <a:xfrm>
              <a:off x="3570183" y="2985015"/>
              <a:ext cx="1117822" cy="511763"/>
            </a:xfrm>
            <a:prstGeom prst="rect">
              <a:avLst/>
            </a:prstGeom>
            <a:noFill/>
          </p:spPr>
          <p:txBody>
            <a:bodyPr wrap="none">
              <a:spAutoFit/>
            </a:bodyPr>
            <a:lstStyle/>
            <a:p>
              <a:pPr lvl="0">
                <a:defRPr/>
              </a:pPr>
              <a:r>
                <a:rPr lang="en-US" altLang="ko-KR" sz="2800" b="1">
                  <a:solidFill>
                    <a:schemeClr val="accent1"/>
                  </a:solidFill>
                </a:rPr>
                <a:t>Excel</a:t>
              </a:r>
              <a:endParaRPr lang="ko-KR" altLang="en-US" sz="2800" b="1">
                <a:solidFill>
                  <a:schemeClr val="accent1"/>
                </a:solidFill>
              </a:endParaRPr>
            </a:p>
          </p:txBody>
        </p:sp>
        <p:sp>
          <p:nvSpPr>
            <p:cNvPr id="72" name="TextBox 71"/>
            <p:cNvSpPr txBox="1"/>
            <p:nvPr/>
          </p:nvSpPr>
          <p:spPr>
            <a:xfrm>
              <a:off x="3570183" y="3707135"/>
              <a:ext cx="1089247" cy="513543"/>
            </a:xfrm>
            <a:prstGeom prst="rect">
              <a:avLst/>
            </a:prstGeom>
            <a:noFill/>
          </p:spPr>
          <p:txBody>
            <a:bodyPr wrap="none">
              <a:spAutoFit/>
            </a:bodyPr>
            <a:lstStyle/>
            <a:p>
              <a:pPr lvl="0">
                <a:defRPr/>
              </a:pPr>
              <a:r>
                <a:rPr lang="en-US" altLang="ko-KR" sz="2800" b="1">
                  <a:solidFill>
                    <a:schemeClr val="accent1"/>
                  </a:solidFill>
                </a:rPr>
                <a:t>Word</a:t>
              </a:r>
              <a:endParaRPr lang="ko-KR" altLang="en-US" sz="2800" b="1">
                <a:solidFill>
                  <a:schemeClr val="accent1"/>
                </a:solidFill>
              </a:endParaRPr>
            </a:p>
          </p:txBody>
        </p:sp>
        <p:sp>
          <p:nvSpPr>
            <p:cNvPr id="73" name="TextBox 72"/>
            <p:cNvSpPr txBox="1"/>
            <p:nvPr/>
          </p:nvSpPr>
          <p:spPr>
            <a:xfrm>
              <a:off x="3570183" y="4429255"/>
              <a:ext cx="2041747" cy="523220"/>
            </a:xfrm>
            <a:prstGeom prst="rect">
              <a:avLst/>
            </a:prstGeom>
            <a:noFill/>
          </p:spPr>
          <p:txBody>
            <a:bodyPr wrap="none">
              <a:spAutoFit/>
            </a:bodyPr>
            <a:lstStyle/>
            <a:p>
              <a:pPr lvl="0">
                <a:defRPr/>
              </a:pPr>
              <a:r>
                <a:rPr lang="en-US" altLang="ko-KR" sz="2800" b="1">
                  <a:solidFill>
                    <a:schemeClr val="accent1"/>
                  </a:solidFill>
                </a:rPr>
                <a:t>Photoshop</a:t>
              </a:r>
              <a:endParaRPr lang="ko-KR" altLang="en-US" sz="2800" b="1">
                <a:solidFill>
                  <a:schemeClr val="accent1"/>
                </a:solidFill>
              </a:endParaRPr>
            </a:p>
          </p:txBody>
        </p:sp>
        <p:sp>
          <p:nvSpPr>
            <p:cNvPr id="74" name="TextBox 73"/>
            <p:cNvSpPr txBox="1"/>
            <p:nvPr/>
          </p:nvSpPr>
          <p:spPr>
            <a:xfrm>
              <a:off x="3570183" y="5151375"/>
              <a:ext cx="2394172" cy="523220"/>
            </a:xfrm>
            <a:prstGeom prst="rect">
              <a:avLst/>
            </a:prstGeom>
            <a:noFill/>
          </p:spPr>
          <p:txBody>
            <a:bodyPr wrap="none">
              <a:spAutoFit/>
            </a:bodyPr>
            <a:lstStyle/>
            <a:p>
              <a:pPr lvl="0">
                <a:defRPr/>
              </a:pPr>
              <a:r>
                <a:rPr lang="en-US" altLang="ko-KR" sz="2800" b="1">
                  <a:solidFill>
                    <a:schemeClr val="accent1"/>
                  </a:solidFill>
                </a:rPr>
                <a:t>Premiere Pro</a:t>
              </a:r>
              <a:endParaRPr lang="ko-KR" altLang="en-US" sz="2800" b="1">
                <a:solidFill>
                  <a:schemeClr val="accent1"/>
                </a:solidFill>
              </a:endParaRPr>
            </a:p>
          </p:txBody>
        </p:sp>
      </p:grpSp>
      <p:sp>
        <p:nvSpPr>
          <p:cNvPr id="10" name="직사각형 9"/>
          <p:cNvSpPr/>
          <p:nvPr/>
        </p:nvSpPr>
        <p:spPr>
          <a:xfrm>
            <a:off x="553159" y="2117557"/>
            <a:ext cx="2724755" cy="37698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111">
      <a:dk1>
        <a:sysClr val="windowText" lastClr="000000"/>
      </a:dk1>
      <a:lt1>
        <a:sysClr val="window" lastClr="ffffff"/>
      </a:lt1>
      <a:dk2>
        <a:srgbClr val="44546a"/>
      </a:dk2>
      <a:lt2>
        <a:srgbClr val="e7e6e6"/>
      </a:lt2>
      <a:accent1>
        <a:srgbClr val="003560"/>
      </a:accent1>
      <a:accent2>
        <a:srgbClr val="1c91f9"/>
      </a:accent2>
      <a:accent3>
        <a:srgbClr val="d5835e"/>
      </a:accent3>
      <a:accent4>
        <a:srgbClr val="f6d0ab"/>
      </a:accent4>
      <a:accent5>
        <a:srgbClr val="f9ab8f"/>
      </a:accent5>
      <a:accent6>
        <a:srgbClr val="e7e0d1"/>
      </a:accent6>
      <a:hlink>
        <a:srgbClr val="3f3f3f"/>
      </a:hlink>
      <a:folHlink>
        <a:srgbClr val="3f3f3f"/>
      </a:folHlink>
    </a:clrScheme>
    <a:fontScheme name="Pretendard ExtraBold">
      <a:majorFont>
        <a:latin typeface="Pretendard ExtraBold"/>
        <a:ea typeface="Pretendard ExtraBold"/>
        <a:cs typeface=""/>
      </a:majorFont>
      <a:minorFont>
        <a:latin typeface="Pretendard"/>
        <a:ea typeface="Pretendar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748</ep:Words>
  <ep:PresentationFormat>와이드스크린</ep:PresentationFormat>
  <ep:Paragraphs>133</ep:Paragraphs>
  <ep:Slides>25</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25</vt:i4>
      </vt:variant>
    </vt:vector>
  </ep:HeadingPairs>
  <ep:TitlesOfParts>
    <vt:vector size="26"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2021-12-28T06:54:01.000</dcterms:created>
  <dc:creator>Yu Saebyeol</dc:creator>
  <cp:lastModifiedBy>USER</cp:lastModifiedBy>
  <dcterms:modified xsi:type="dcterms:W3CDTF">2024-08-23T05:15:06.700</dcterms:modified>
  <cp:revision>45</cp:revision>
  <dc:title>PowerPoint 프레젠테이션</dc:title>
  <cp:version>1000.0000.01</cp:version>
</cp:coreProperties>
</file>