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082"/>
    <p:restoredTop sz="94660"/>
  </p:normalViewPr>
  <p:slideViewPr>
    <p:cSldViewPr snapToGrid="0">
      <p:cViewPr>
        <p:scale>
          <a:sx n="120" d="100"/>
          <a:sy n="120" d="100"/>
        </p:scale>
        <p:origin x="852" y="34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87881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8304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812C-C369-4DFA-9FE8-BC5E653BC609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2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jpeg"  /><Relationship Id="rId3" Type="http://schemas.openxmlformats.org/officeDocument/2006/relationships/image" Target="../media/image22.jpeg"  /><Relationship Id="rId4" Type="http://schemas.openxmlformats.org/officeDocument/2006/relationships/image" Target="../media/image23.jpe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jpeg"  /><Relationship Id="rId3" Type="http://schemas.openxmlformats.org/officeDocument/2006/relationships/image" Target="../media/image26.jpe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jpeg"  /><Relationship Id="rId3" Type="http://schemas.openxmlformats.org/officeDocument/2006/relationships/image" Target="../media/image30.jpe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21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jpeg"  /><Relationship Id="rId3" Type="http://schemas.openxmlformats.org/officeDocument/2006/relationships/image" Target="../media/image13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jpeg"  /><Relationship Id="rId3" Type="http://schemas.openxmlformats.org/officeDocument/2006/relationships/image" Target="../media/image3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jpeg"  /><Relationship Id="rId3" Type="http://schemas.openxmlformats.org/officeDocument/2006/relationships/image" Target="../media/image3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jpeg"  /><Relationship Id="rId3" Type="http://schemas.openxmlformats.org/officeDocument/2006/relationships/image" Target="../media/image26.jpeg"  /><Relationship Id="rId4" Type="http://schemas.openxmlformats.org/officeDocument/2006/relationships/image" Target="../media/image30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klein.tistory.com/1052" TargetMode="External" /><Relationship Id="rId3" Type="http://schemas.openxmlformats.org/officeDocument/2006/relationships/hyperlink" Target="http://(" TargetMode="External" /><Relationship Id="rId4" Type="http://schemas.openxmlformats.org/officeDocument/2006/relationships/hyperlink" Target="https://niceman.tistory.com/70" TargetMode="External" /><Relationship Id="rId5" Type="http://schemas.openxmlformats.org/officeDocument/2006/relationships/hyperlink" Target="https://dlagusgh1.tistory.com/402" TargetMode="External"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Seon-H/hybridapp/tree/master/report_portfolio" TargetMode="External" /><Relationship Id="rId3" Type="http://schemas.openxmlformats.org/officeDocument/2006/relationships/hyperlink" Target="https://github.com/Seon-H/hybridapp/tree/master/report_portfolio_final" TargetMode="External" /><Relationship Id="rId4" Type="http://schemas.openxmlformats.org/officeDocument/2006/relationships/hyperlink" Target="https://github.com/Seon-H/hybridapp/tree/master/report_dit_computer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jpeg"  /><Relationship Id="rId11" Type="http://schemas.openxmlformats.org/officeDocument/2006/relationships/hyperlink" Target="https://www.oracle.com/kr/java/technologies/javase/javase8u211-later-archive-downloads.html" TargetMode="External" /><Relationship Id="rId12" Type="http://schemas.openxmlformats.org/officeDocument/2006/relationships/image" Target="../media/image6.png"  /><Relationship Id="rId13" Type="http://schemas.openxmlformats.org/officeDocument/2006/relationships/hyperlink" Target="https://gradle.org/install/" TargetMode="External" /><Relationship Id="rId2" Type="http://schemas.openxmlformats.org/officeDocument/2006/relationships/image" Target="../media/image1.png"  /><Relationship Id="rId3" Type="http://schemas.openxmlformats.org/officeDocument/2006/relationships/hyperlink" Target="https://developer.android.com/studio" TargetMode="External" /><Relationship Id="rId4" Type="http://schemas.openxmlformats.org/officeDocument/2006/relationships/image" Target="../media/image2.png"  /><Relationship Id="rId5" Type="http://schemas.openxmlformats.org/officeDocument/2006/relationships/hyperlink" Target="https://www.apachefriends.org/download.html" TargetMode="External" /><Relationship Id="rId6" Type="http://schemas.openxmlformats.org/officeDocument/2006/relationships/image" Target="../media/image3.jpeg"  /><Relationship Id="rId7" Type="http://schemas.openxmlformats.org/officeDocument/2006/relationships/hyperlink" Target="https://nodejs.org/ko/" TargetMode="External" /><Relationship Id="rId8" Type="http://schemas.openxmlformats.org/officeDocument/2006/relationships/image" Target="../media/image4.png"  /><Relationship Id="rId9" Type="http://schemas.openxmlformats.org/officeDocument/2006/relationships/hyperlink" Target="http://ant.apache.org/bindownload.cgi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niceman.tistory.com/70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jpeg"  /><Relationship Id="rId4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5" name="직각 삼각형 4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6" name="직각 삼각형 5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58916" y="2288951"/>
            <a:ext cx="7474169" cy="2604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5500" b="1">
                <a:solidFill>
                  <a:srgbClr val="1a1e4e"/>
                </a:solidFill>
                <a:latin typeface="KoPub돋움체 Bold"/>
                <a:ea typeface="KoPub돋움체 Bold"/>
              </a:rPr>
              <a:t>하이브리드</a:t>
            </a:r>
            <a:endParaRPr lang="ko-KR" altLang="en-US" sz="55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algn="ctr">
              <a:defRPr lang="ko-KR" altLang="en-US"/>
            </a:pPr>
            <a:r>
              <a:rPr lang="ko-KR" altLang="en-US" sz="5500" b="1">
                <a:solidFill>
                  <a:srgbClr val="1a1e4e"/>
                </a:solidFill>
                <a:latin typeface="KoPub돋움체 Bold"/>
                <a:ea typeface="KoPub돋움체 Bold"/>
              </a:rPr>
              <a:t>포트폴리오 앱 발표</a:t>
            </a:r>
            <a:endParaRPr lang="ko-KR" altLang="en-US" sz="55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algn="ctr">
              <a:defRPr lang="ko-KR" altLang="en-US"/>
            </a:pPr>
            <a:r>
              <a:rPr lang="ko-KR" altLang="en-US" sz="5500" b="1">
                <a:solidFill>
                  <a:srgbClr val="1a1e4e"/>
                </a:solidFill>
                <a:latin typeface="KoPub돋움체 Bold"/>
                <a:ea typeface="KoPub돋움체 Bold"/>
              </a:rPr>
              <a:t>2020.12.1</a:t>
            </a:r>
            <a:endParaRPr lang="ko-KR" altLang="en-US" sz="5500" b="1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445" y="6120946"/>
            <a:ext cx="6177000" cy="470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>
                <a:solidFill>
                  <a:srgbClr val="1a1e4e"/>
                </a:solidFill>
                <a:latin typeface="KoPub돋움체 Light"/>
                <a:ea typeface="KoPub돋움체 Light"/>
              </a:rPr>
              <a:t>201934870 1반 유선희</a:t>
            </a:r>
            <a:endParaRPr lang="ko-KR" altLang="en-US" sz="2500">
              <a:solidFill>
                <a:srgbClr val="1a1e4e"/>
              </a:solidFill>
              <a:latin typeface="KoPub돋움체 Light"/>
              <a:ea typeface="KoPub돋움체 Ligh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900000">
            <a:off x="5939837" y="1827432"/>
            <a:ext cx="312326" cy="2973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db6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메인화면 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6096000" y="518250"/>
            <a:ext cx="4469174" cy="451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페이지 이동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"/>
          <p:cNvGrpSpPr/>
          <p:nvPr/>
        </p:nvGrpSpPr>
        <p:grpSpPr>
          <a:xfrm rot="0">
            <a:off x="5003982" y="1232871"/>
            <a:ext cx="6354578" cy="4815590"/>
            <a:chOff x="5448482" y="1285788"/>
            <a:chExt cx="6354578" cy="4815590"/>
          </a:xfrm>
        </p:grpSpPr>
        <p:pic>
          <p:nvPicPr>
            <p:cNvPr id="57" name="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448482" y="1285788"/>
              <a:ext cx="6182856" cy="4815590"/>
            </a:xfrm>
            <a:prstGeom prst="rect">
              <a:avLst/>
            </a:prstGeom>
          </p:spPr>
        </p:pic>
        <p:sp>
          <p:nvSpPr>
            <p:cNvPr id="58" name=""/>
            <p:cNvSpPr/>
            <p:nvPr/>
          </p:nvSpPr>
          <p:spPr>
            <a:xfrm>
              <a:off x="5971644" y="3279510"/>
              <a:ext cx="5831416" cy="1101990"/>
            </a:xfrm>
            <a:prstGeom prst="rect">
              <a:avLst/>
            </a:prstGeom>
            <a:noFill/>
            <a:ln w="76200">
              <a:solidFill>
                <a:srgbClr val="db624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1" name=""/>
          <p:cNvGrpSpPr/>
          <p:nvPr/>
        </p:nvGrpSpPr>
        <p:grpSpPr>
          <a:xfrm rot="0">
            <a:off x="1623255" y="989541"/>
            <a:ext cx="2620662" cy="5386917"/>
            <a:chOff x="289755" y="947208"/>
            <a:chExt cx="2620662" cy="5386917"/>
          </a:xfrm>
        </p:grpSpPr>
        <p:pic>
          <p:nvPicPr>
            <p:cNvPr id="59" name="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89755" y="947208"/>
              <a:ext cx="2620662" cy="5386917"/>
            </a:xfrm>
            <a:prstGeom prst="rect">
              <a:avLst/>
            </a:prstGeom>
          </p:spPr>
        </p:pic>
        <p:sp>
          <p:nvSpPr>
            <p:cNvPr id="60" name=""/>
            <p:cNvSpPr/>
            <p:nvPr/>
          </p:nvSpPr>
          <p:spPr>
            <a:xfrm>
              <a:off x="387879" y="2172496"/>
              <a:ext cx="2518832" cy="1346730"/>
            </a:xfrm>
            <a:prstGeom prst="rect">
              <a:avLst/>
            </a:prstGeom>
            <a:noFill/>
            <a:ln w="76200">
              <a:solidFill>
                <a:srgbClr val="db624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php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6096000" y="1555417"/>
            <a:ext cx="4469174" cy="452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phpmyadmin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16903" y="2589434"/>
            <a:ext cx="6515764" cy="2191453"/>
          </a:xfrm>
          <a:prstGeom prst="rect">
            <a:avLst/>
          </a:prstGeom>
        </p:spPr>
      </p:pic>
      <p:grpSp>
        <p:nvGrpSpPr>
          <p:cNvPr id="61" name=""/>
          <p:cNvGrpSpPr/>
          <p:nvPr/>
        </p:nvGrpSpPr>
        <p:grpSpPr>
          <a:xfrm rot="0">
            <a:off x="1623255" y="2064355"/>
            <a:ext cx="2620662" cy="3237289"/>
            <a:chOff x="289755" y="2022021"/>
            <a:chExt cx="2620662" cy="3237289"/>
          </a:xfrm>
        </p:grpSpPr>
        <p:pic>
          <p:nvPicPr>
            <p:cNvPr id="59" name="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89755" y="2022021"/>
              <a:ext cx="2620662" cy="3237289"/>
            </a:xfrm>
            <a:prstGeom prst="rect">
              <a:avLst/>
            </a:prstGeom>
          </p:spPr>
        </p:pic>
        <p:sp>
          <p:nvSpPr>
            <p:cNvPr id="60" name=""/>
            <p:cNvSpPr/>
            <p:nvPr/>
          </p:nvSpPr>
          <p:spPr>
            <a:xfrm>
              <a:off x="1319211" y="4659580"/>
              <a:ext cx="1322915" cy="552981"/>
            </a:xfrm>
            <a:prstGeom prst="rect">
              <a:avLst/>
            </a:prstGeom>
            <a:noFill/>
            <a:ln w="76200">
              <a:solidFill>
                <a:srgbClr val="db624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select php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5249331" y="4105999"/>
            <a:ext cx="6257758" cy="1549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1. portfolio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데이터베이스에 연결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2.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project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테이블과 연결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3. 쿼리 결과 값 저장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4. 필드 값 출력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rcRect t="42250" b="7970"/>
          <a:stretch>
            <a:fillRect/>
          </a:stretch>
        </p:blipFill>
        <p:spPr>
          <a:xfrm>
            <a:off x="4921249" y="1101114"/>
            <a:ext cx="6801850" cy="2843090"/>
          </a:xfrm>
          <a:prstGeom prst="rect">
            <a:avLst/>
          </a:prstGeom>
        </p:spPr>
      </p:pic>
      <p:grpSp>
        <p:nvGrpSpPr>
          <p:cNvPr id="65" name=""/>
          <p:cNvGrpSpPr/>
          <p:nvPr/>
        </p:nvGrpSpPr>
        <p:grpSpPr>
          <a:xfrm rot="0">
            <a:off x="821794" y="888998"/>
            <a:ext cx="2920999" cy="5552721"/>
            <a:chOff x="409044" y="857248"/>
            <a:chExt cx="2920999" cy="5552721"/>
          </a:xfrm>
        </p:grpSpPr>
        <p:pic>
          <p:nvPicPr>
            <p:cNvPr id="6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22587" y="857248"/>
              <a:ext cx="2701324" cy="5552721"/>
            </a:xfrm>
            <a:prstGeom prst="rect">
              <a:avLst/>
            </a:prstGeom>
          </p:spPr>
        </p:pic>
        <p:sp>
          <p:nvSpPr>
            <p:cNvPr id="60" name=""/>
            <p:cNvSpPr/>
            <p:nvPr/>
          </p:nvSpPr>
          <p:spPr>
            <a:xfrm>
              <a:off x="409044" y="1696246"/>
              <a:ext cx="2920999" cy="3537480"/>
            </a:xfrm>
            <a:prstGeom prst="rect">
              <a:avLst/>
            </a:prstGeom>
            <a:noFill/>
            <a:ln w="76200">
              <a:solidFill>
                <a:srgbClr val="db624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insert php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5934242" y="4669561"/>
            <a:ext cx="6257758" cy="155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1. post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방식으로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insert.php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에 입력한 값 전달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2.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"입력"버튼을 누르면 페이지가 새로고침되   면서 입력한 값 업데이트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7774" y="825497"/>
            <a:ext cx="2701323" cy="5552721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202669" y="3775871"/>
            <a:ext cx="2516186" cy="552980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rcRect b="57460"/>
          <a:stretch>
            <a:fillRect/>
          </a:stretch>
        </p:blipFill>
        <p:spPr>
          <a:xfrm>
            <a:off x="2927650" y="833437"/>
            <a:ext cx="2701439" cy="2362084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rcRect t="5290" b="45600"/>
          <a:stretch>
            <a:fillRect/>
          </a:stretch>
        </p:blipFill>
        <p:spPr>
          <a:xfrm>
            <a:off x="2943526" y="3429000"/>
            <a:ext cx="2701440" cy="2727209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11715" y="861984"/>
            <a:ext cx="6132037" cy="1435157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959312" y="2571696"/>
            <a:ext cx="5972508" cy="1936078"/>
          </a:xfrm>
          <a:prstGeom prst="rect">
            <a:avLst/>
          </a:prstGeom>
        </p:spPr>
      </p:pic>
      <p:sp>
        <p:nvSpPr>
          <p:cNvPr id="70" name=""/>
          <p:cNvSpPr/>
          <p:nvPr/>
        </p:nvSpPr>
        <p:spPr>
          <a:xfrm>
            <a:off x="2974445" y="1300958"/>
            <a:ext cx="2571748" cy="1791229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>
            <a:off x="3037944" y="5809457"/>
            <a:ext cx="2516186" cy="552980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"/>
          <p:cNvSpPr/>
          <p:nvPr/>
        </p:nvSpPr>
        <p:spPr>
          <a:xfrm>
            <a:off x="6214531" y="826295"/>
            <a:ext cx="2841625" cy="259292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6732057" y="1788320"/>
            <a:ext cx="5167312" cy="259292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0" grpId="1" animBg="1"/>
      <p:bldP spid="71" grpId="2" animBg="1"/>
      <p:bldP spid="72" grpId="3" animBg="1"/>
      <p:bldP spid="73" grpId="4" animBg="1"/>
      <p:bldP spid="56" grpId="5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update php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5751678" y="4669561"/>
            <a:ext cx="6440322" cy="155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1. post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방식으로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update.php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에 입력한 값 전달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2.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"입력"버튼을 누르면 페이지가 새로고침되   면서 입력한 값 업데이트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7774" y="825497"/>
            <a:ext cx="2701323" cy="5552721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218544" y="4069559"/>
            <a:ext cx="2516186" cy="552980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rcRect b="56890"/>
          <a:stretch>
            <a:fillRect/>
          </a:stretch>
        </p:blipFill>
        <p:spPr>
          <a:xfrm>
            <a:off x="2894185" y="793750"/>
            <a:ext cx="2701440" cy="2393834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84008" y="865317"/>
            <a:ext cx="6312742" cy="1388803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744999" y="2711430"/>
            <a:ext cx="6213049" cy="1435139"/>
          </a:xfrm>
          <a:prstGeom prst="rect">
            <a:avLst/>
          </a:prstGeom>
        </p:spPr>
      </p:pic>
      <p:sp>
        <p:nvSpPr>
          <p:cNvPr id="70" name=""/>
          <p:cNvSpPr/>
          <p:nvPr/>
        </p:nvSpPr>
        <p:spPr>
          <a:xfrm>
            <a:off x="2974445" y="1300958"/>
            <a:ext cx="2571748" cy="1791229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"/>
          <p:cNvSpPr/>
          <p:nvPr/>
        </p:nvSpPr>
        <p:spPr>
          <a:xfrm>
            <a:off x="5754155" y="786607"/>
            <a:ext cx="3055936" cy="259292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6700307" y="1772445"/>
            <a:ext cx="5167312" cy="259292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6"/>
          <a:srcRect t="6860" b="45030"/>
          <a:stretch>
            <a:fillRect/>
          </a:stretch>
        </p:blipFill>
        <p:spPr>
          <a:xfrm>
            <a:off x="2887963" y="3429000"/>
            <a:ext cx="2701440" cy="2671647"/>
          </a:xfrm>
          <a:prstGeom prst="rect">
            <a:avLst/>
          </a:prstGeom>
        </p:spPr>
      </p:pic>
      <p:sp>
        <p:nvSpPr>
          <p:cNvPr id="71" name=""/>
          <p:cNvSpPr/>
          <p:nvPr/>
        </p:nvSpPr>
        <p:spPr>
          <a:xfrm>
            <a:off x="2974444" y="5626894"/>
            <a:ext cx="2516186" cy="552980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0" grpId="1" animBg="1"/>
      <p:bldP spid="71" grpId="2" animBg="1"/>
      <p:bldP spid="72" grpId="3" animBg="1"/>
      <p:bldP spid="73" grpId="4" animBg="1"/>
      <p:bldP spid="56" grpId="5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delete php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5751678" y="4669561"/>
            <a:ext cx="6440322" cy="155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1. post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방식으로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delete.php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에 입력한 값 전달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2.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"입력"버튼을 누르면 페이지가 새로고침되   면서 입력한 값 업데이트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7774" y="825497"/>
            <a:ext cx="2701323" cy="5552721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218544" y="4069559"/>
            <a:ext cx="2516186" cy="552980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rcRect b="70180"/>
          <a:stretch>
            <a:fillRect/>
          </a:stretch>
        </p:blipFill>
        <p:spPr>
          <a:xfrm>
            <a:off x="2924434" y="817563"/>
            <a:ext cx="2701440" cy="1655647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60195" y="902434"/>
            <a:ext cx="6312742" cy="901820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911723" y="2711430"/>
            <a:ext cx="5879602" cy="1435139"/>
          </a:xfrm>
          <a:prstGeom prst="rect">
            <a:avLst/>
          </a:prstGeom>
        </p:spPr>
      </p:pic>
      <p:sp>
        <p:nvSpPr>
          <p:cNvPr id="70" name=""/>
          <p:cNvSpPr/>
          <p:nvPr/>
        </p:nvSpPr>
        <p:spPr>
          <a:xfrm>
            <a:off x="2974445" y="1300958"/>
            <a:ext cx="2571748" cy="1068917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"/>
          <p:cNvSpPr/>
          <p:nvPr/>
        </p:nvSpPr>
        <p:spPr>
          <a:xfrm>
            <a:off x="5785906" y="858044"/>
            <a:ext cx="3055936" cy="259292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6692369" y="1399382"/>
            <a:ext cx="5167312" cy="259292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6"/>
          <a:srcRect b="32450"/>
          <a:stretch>
            <a:fillRect/>
          </a:stretch>
        </p:blipFill>
        <p:spPr>
          <a:xfrm>
            <a:off x="2922074" y="2547938"/>
            <a:ext cx="2701439" cy="3751148"/>
          </a:xfrm>
          <a:prstGeom prst="rect">
            <a:avLst/>
          </a:prstGeom>
        </p:spPr>
      </p:pic>
      <p:sp>
        <p:nvSpPr>
          <p:cNvPr id="71" name=""/>
          <p:cNvSpPr/>
          <p:nvPr/>
        </p:nvSpPr>
        <p:spPr>
          <a:xfrm>
            <a:off x="3061757" y="5380832"/>
            <a:ext cx="2516186" cy="298980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0" grpId="1" animBg="1"/>
      <p:bldP spid="71" grpId="2" animBg="1"/>
      <p:bldP spid="72" grpId="3" animBg="1"/>
      <p:bldP spid="73" grpId="4" animBg="1"/>
      <p:bldP spid="56" grpId="5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53310" y="3080595"/>
            <a:ext cx="8885381" cy="69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>
                <a:solidFill>
                  <a:srgbClr val="1a1e4e"/>
                </a:solidFill>
                <a:latin typeface="KoPub돋움체 Bold"/>
                <a:ea typeface="KoPub돋움체 Bold"/>
              </a:rPr>
              <a:t>3</a:t>
            </a: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. 결과화면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27" name="직각 삼각형 26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30" name="직각 삼각형 29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11526" y="716038"/>
            <a:ext cx="252977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   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apk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70338" y="1137706"/>
            <a:ext cx="2701323" cy="5552719"/>
          </a:xfrm>
          <a:prstGeom prst="rect">
            <a:avLst/>
          </a:prstGeom>
        </p:spPr>
      </p:pic>
      <p:sp>
        <p:nvSpPr>
          <p:cNvPr id="72" name="TextBox 38"/>
          <p:cNvSpPr txBox="1"/>
          <p:nvPr/>
        </p:nvSpPr>
        <p:spPr>
          <a:xfrm>
            <a:off x="7610675" y="682171"/>
            <a:ext cx="2244028" cy="45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  인트로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31904" y="1137706"/>
            <a:ext cx="2701323" cy="5552719"/>
          </a:xfrm>
          <a:prstGeom prst="rect">
            <a:avLst/>
          </a:prstGeom>
        </p:spPr>
      </p:pic>
      <p:sp>
        <p:nvSpPr>
          <p:cNvPr id="76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결과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2" grpId="1" animBg="1"/>
    </p:bld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76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결과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8" name="TextBox 38"/>
          <p:cNvSpPr txBox="1"/>
          <p:nvPr/>
        </p:nvSpPr>
        <p:spPr>
          <a:xfrm>
            <a:off x="1732693" y="707572"/>
            <a:ext cx="2529775" cy="45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 자기소개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91505" y="1157815"/>
            <a:ext cx="2701323" cy="5552721"/>
          </a:xfrm>
          <a:prstGeom prst="rect">
            <a:avLst/>
          </a:prstGeom>
        </p:spPr>
      </p:pic>
      <p:sp>
        <p:nvSpPr>
          <p:cNvPr id="80" name="TextBox 38"/>
          <p:cNvSpPr txBox="1"/>
          <p:nvPr/>
        </p:nvSpPr>
        <p:spPr>
          <a:xfrm>
            <a:off x="7631842" y="698047"/>
            <a:ext cx="2244028" cy="452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   학력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53071" y="1157815"/>
            <a:ext cx="2701323" cy="5552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1" 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76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결과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8" name="TextBox 38"/>
          <p:cNvSpPr txBox="1"/>
          <p:nvPr/>
        </p:nvSpPr>
        <p:spPr>
          <a:xfrm>
            <a:off x="1743276" y="698047"/>
            <a:ext cx="2529775" cy="45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프로젝트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02088" y="1157815"/>
            <a:ext cx="2701323" cy="5552721"/>
          </a:xfrm>
          <a:prstGeom prst="rect">
            <a:avLst/>
          </a:prstGeom>
        </p:spPr>
      </p:pic>
      <p:sp>
        <p:nvSpPr>
          <p:cNvPr id="80" name="TextBox 38"/>
          <p:cNvSpPr txBox="1"/>
          <p:nvPr/>
        </p:nvSpPr>
        <p:spPr>
          <a:xfrm>
            <a:off x="7642425" y="698046"/>
            <a:ext cx="2244028" cy="45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희망진로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3654" y="1157815"/>
            <a:ext cx="2701323" cy="5552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1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4059" y="472860"/>
            <a:ext cx="9583881" cy="6192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목차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1. 개발 환경 구축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2. 주요 코드 소개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3. 결과 화면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4. 참고 사이트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endParaRPr lang="ko-KR" altLang="en-US" sz="4000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27" name="직각 삼각형 26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30" name="직각 삼각형 29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76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결과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8" name="TextBox 38"/>
          <p:cNvSpPr txBox="1"/>
          <p:nvPr/>
        </p:nvSpPr>
        <p:spPr>
          <a:xfrm>
            <a:off x="1246919" y="705984"/>
            <a:ext cx="2529775" cy="45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프로젝트 입력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731" y="1165753"/>
            <a:ext cx="2701323" cy="5552719"/>
          </a:xfrm>
          <a:prstGeom prst="rect">
            <a:avLst/>
          </a:prstGeom>
        </p:spPr>
      </p:pic>
      <p:sp>
        <p:nvSpPr>
          <p:cNvPr id="80" name="TextBox 38"/>
          <p:cNvSpPr txBox="1"/>
          <p:nvPr/>
        </p:nvSpPr>
        <p:spPr>
          <a:xfrm>
            <a:off x="5074380" y="729797"/>
            <a:ext cx="2244028" cy="45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프로젝트 수정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45338" y="1189566"/>
            <a:ext cx="2701323" cy="5552719"/>
          </a:xfrm>
          <a:prstGeom prst="rect">
            <a:avLst/>
          </a:prstGeom>
        </p:spPr>
      </p:pic>
      <p:sp>
        <p:nvSpPr>
          <p:cNvPr id="82" name="TextBox 38"/>
          <p:cNvSpPr txBox="1"/>
          <p:nvPr/>
        </p:nvSpPr>
        <p:spPr>
          <a:xfrm>
            <a:off x="8663718" y="744084"/>
            <a:ext cx="2244028" cy="45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프로젝트 삭제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84945" y="1203853"/>
            <a:ext cx="2701323" cy="5552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1" animBg="1"/>
      <p:bldP spid="82" grpId="2" animBg="1"/>
    </p:bld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53310" y="3080595"/>
            <a:ext cx="8885381" cy="69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4. 참고 사이트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27" name="직각 삼각형 26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30" name="직각 삼각형 29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76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참고 사이트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8" name="TextBox 38"/>
          <p:cNvSpPr txBox="1"/>
          <p:nvPr/>
        </p:nvSpPr>
        <p:spPr>
          <a:xfrm>
            <a:off x="286482" y="1079046"/>
            <a:ext cx="11905518" cy="4453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xampp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외부 접속 허용 방법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5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2"/>
              </a:rPr>
              <a:t>https://klein.tistory.com/1052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1. C:\xampp\apache\conf 또는 xampp control에서 Apache config 클릭 httpd.conf 클릭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2. ctrl+f 로 Listen 8 -&gt; Listen 8888로 변경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3. ctrl+f 로 ServerName loaclhost:8 -&gt; 8888로 변경 하고 저장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4. 제어판 -&gt; Windows Defender 방화벽 -&gt; 고급 설정 -&gt; 인바운드 규칙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5. 새규칙 -&gt; 포트 선택 후 다음  -&gt; 특정 로컬 포트에 8888 하고 다음 -&gt; 연결허용 선택 후 다음 -&gt; 도메인, 개인, 공용 선택 후 다음 -&gt; 이름 원하는 걸로 설정하고 마침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6. cmd -&gt; ipconfig -&gt; 기본 게이트 웨이 를 인터넷에 검색하고 접속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7. 장치설정 -&gt; 트래픽 관리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8. 외부 포트 둘다 8888-&gt; 내부 IP주소는 (cmd -&gt; ipconfig)에서 IPv4 주소 입력 -&gt; 내부 포트도 둘 다 8888하고 추가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9. 네이버에 ip 주소 검색 =&gt; 이 주소로 접속할 거임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10. 검색창에 </a:t>
            </a: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3"/>
              </a:rPr>
              <a:t>http://(</a:t>
            </a: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네이버에 검색한 </a:t>
            </a:r>
            <a:r>
              <a:rPr lang="en-US" altLang="ko-KR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ip</a:t>
            </a: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주소 적기):8888/computer.php 이런 형식으로 접속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코르도바, 안드로이드 연동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5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4"/>
              </a:rPr>
              <a:t>https://niceman.tistory.com/70</a:t>
            </a:r>
            <a:endParaRPr lang="en-US" altLang="en-US" sz="15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en-US" sz="15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xampp shutdown error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ko-KR" sz="15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5"/>
              </a:rPr>
              <a:t>https://dlagusgh1.tistory.com/402</a:t>
            </a:r>
            <a:endParaRPr lang="en-US" altLang="ko-KR" sz="15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5" name="직각 삼각형 4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6" name="직각 삼각형 5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58914" y="1442285"/>
            <a:ext cx="7474170" cy="698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깃허브 주소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900000">
            <a:off x="5939836" y="980766"/>
            <a:ext cx="312326" cy="2973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db6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8"/>
          <p:cNvSpPr txBox="1"/>
          <p:nvPr/>
        </p:nvSpPr>
        <p:spPr>
          <a:xfrm>
            <a:off x="485665" y="2399018"/>
            <a:ext cx="11210086" cy="282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000">
                <a:solidFill>
                  <a:srgbClr val="1a1e4e"/>
                </a:solidFill>
                <a:latin typeface="KoPub돋움체 Bold"/>
                <a:ea typeface="KoPub돋움체 Bold"/>
              </a:rPr>
              <a:t>1. 개인 포트폴리오 앱</a:t>
            </a:r>
            <a:endParaRPr lang="ko-KR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en-US" altLang="en-US" sz="2000">
                <a:solidFill>
                  <a:srgbClr val="1a1e4e"/>
                </a:solidFill>
                <a:latin typeface="KoPub돋움체 Bold"/>
                <a:ea typeface="KoPub돋움체 Bold"/>
                <a:hlinkClick r:id="rId2"/>
              </a:rPr>
              <a:t>https://github.com/Seon-H/hybridapp/tree/master/report_portfolio</a:t>
            </a:r>
            <a:endParaRPr lang="en-US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endParaRPr lang="ko-KR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ko-KR" altLang="en-US" sz="2000">
                <a:solidFill>
                  <a:srgbClr val="1a1e4e"/>
                </a:solidFill>
                <a:latin typeface="KoPub돋움체 Bold"/>
                <a:ea typeface="KoPub돋움체 Bold"/>
              </a:rPr>
              <a:t>2. 컴퓨터정보과 소개 앱</a:t>
            </a:r>
            <a:endParaRPr lang="ko-KR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en-US" altLang="en-US" sz="2000">
                <a:solidFill>
                  <a:srgbClr val="1a1e4e"/>
                </a:solidFill>
                <a:latin typeface="KoPub돋움체 Bold"/>
                <a:ea typeface="KoPub돋움체 Bold"/>
                <a:hlinkClick r:id="rId3"/>
              </a:rPr>
              <a:t>https://github.com/Seon-H/hybridapp/tree/master/report_portfolio_final</a:t>
            </a:r>
            <a:endParaRPr lang="en-US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endParaRPr lang="en-US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ko-KR" altLang="en-US" sz="2000">
                <a:solidFill>
                  <a:srgbClr val="1a1e4e"/>
                </a:solidFill>
                <a:latin typeface="KoPub돋움체 Bold"/>
                <a:ea typeface="KoPub돋움체 Bold"/>
              </a:rPr>
              <a:t>- 유선희 깃허브 주소 -</a:t>
            </a:r>
            <a:endParaRPr lang="ko-KR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en-US" altLang="en-US" sz="2000">
                <a:solidFill>
                  <a:srgbClr val="1a1e4e"/>
                </a:solidFill>
                <a:latin typeface="KoPub돋움체 Bold"/>
                <a:ea typeface="KoPub돋움체 Bold"/>
                <a:hlinkClick r:id="rId4"/>
              </a:rPr>
              <a:t>https://github.com/Seon-H/hybridapp</a:t>
            </a:r>
            <a:endParaRPr lang="en-US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endParaRPr lang="ko-KR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5" name="직각 삼각형 4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6" name="직각 삼각형 5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65300" y="2892202"/>
            <a:ext cx="7474169" cy="9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5500" b="1">
                <a:solidFill>
                  <a:srgbClr val="1a1e4e"/>
                </a:solidFill>
                <a:latin typeface="KoPub돋움체 Bold"/>
                <a:ea typeface="KoPub돋움체 Bold"/>
              </a:rPr>
              <a:t>감사합니다</a:t>
            </a:r>
            <a:endParaRPr lang="ko-KR" altLang="en-US" sz="5500" b="1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7499" y="4049259"/>
            <a:ext cx="6177000" cy="470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1a1e4e"/>
                </a:solidFill>
                <a:latin typeface="KoPub돋움체 Light"/>
                <a:ea typeface="KoPub돋움체 Light"/>
              </a:rPr>
              <a:t>201934870 1반 유선희</a:t>
            </a:r>
            <a:endParaRPr lang="ko-KR" altLang="en-US" sz="2500" b="1">
              <a:solidFill>
                <a:srgbClr val="1a1e4e"/>
              </a:solidFill>
              <a:latin typeface="KoPub돋움체 Light"/>
              <a:ea typeface="KoPub돋움체 Ligh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900000">
            <a:off x="5946221" y="2430683"/>
            <a:ext cx="312326" cy="2973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db6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53310" y="3080595"/>
            <a:ext cx="8885381" cy="69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1. 개발 환경 구축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27" name="직각 삼각형 26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30" name="직각 삼각형 29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개발 환경 구축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4045" y="981076"/>
            <a:ext cx="2565400" cy="1625600"/>
          </a:xfrm>
          <a:prstGeom prst="rect">
            <a:avLst/>
          </a:prstGeom>
        </p:spPr>
      </p:pic>
      <p:sp>
        <p:nvSpPr>
          <p:cNvPr id="66" name="TextBox 38"/>
          <p:cNvSpPr txBox="1"/>
          <p:nvPr/>
        </p:nvSpPr>
        <p:spPr>
          <a:xfrm>
            <a:off x="1112158" y="2489925"/>
            <a:ext cx="4469174" cy="27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3"/>
              </a:rPr>
              <a:t>https://developer.android.com/studio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5295" y="2943225"/>
            <a:ext cx="2882900" cy="1403350"/>
          </a:xfrm>
          <a:prstGeom prst="rect">
            <a:avLst/>
          </a:prstGeom>
        </p:spPr>
      </p:pic>
      <p:sp>
        <p:nvSpPr>
          <p:cNvPr id="70" name="TextBox 38"/>
          <p:cNvSpPr txBox="1"/>
          <p:nvPr/>
        </p:nvSpPr>
        <p:spPr>
          <a:xfrm>
            <a:off x="1112158" y="4213950"/>
            <a:ext cx="4469174" cy="27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5"/>
              </a:rPr>
              <a:t>https://www.apachefriends.org/download.html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23349" y="4648200"/>
            <a:ext cx="2846791" cy="1336410"/>
          </a:xfrm>
          <a:prstGeom prst="rect">
            <a:avLst/>
          </a:prstGeom>
        </p:spPr>
      </p:pic>
      <p:sp>
        <p:nvSpPr>
          <p:cNvPr id="71" name="TextBox 38"/>
          <p:cNvSpPr txBox="1"/>
          <p:nvPr/>
        </p:nvSpPr>
        <p:spPr>
          <a:xfrm>
            <a:off x="1112158" y="5861775"/>
            <a:ext cx="4469174" cy="270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7"/>
              </a:rPr>
              <a:t>https://nodejs.org/ko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7"/>
              </a:rPr>
              <a:t>/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817984" y="809625"/>
            <a:ext cx="1901507" cy="1901507"/>
          </a:xfrm>
          <a:prstGeom prst="rect">
            <a:avLst/>
          </a:prstGeom>
        </p:spPr>
      </p:pic>
      <p:sp>
        <p:nvSpPr>
          <p:cNvPr id="72" name="TextBox 38"/>
          <p:cNvSpPr txBox="1"/>
          <p:nvPr/>
        </p:nvSpPr>
        <p:spPr>
          <a:xfrm>
            <a:off x="6534151" y="2413720"/>
            <a:ext cx="4469174" cy="27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9"/>
              </a:rPr>
              <a:t>http://ant.apache.org/bindownload.cgi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741626" y="2807420"/>
            <a:ext cx="2054225" cy="1243160"/>
          </a:xfrm>
          <a:prstGeom prst="rect">
            <a:avLst/>
          </a:prstGeom>
        </p:spPr>
      </p:pic>
      <p:sp>
        <p:nvSpPr>
          <p:cNvPr id="73" name="TextBox 38"/>
          <p:cNvSpPr txBox="1"/>
          <p:nvPr/>
        </p:nvSpPr>
        <p:spPr>
          <a:xfrm>
            <a:off x="6534151" y="4223475"/>
            <a:ext cx="4469174" cy="451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11"/>
              </a:rPr>
              <a:t>https://www.oracle.com/kr/java/technologies/javase/javase8u211-later-archive-downloads.html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914334" y="4714804"/>
            <a:ext cx="3708808" cy="1295542"/>
          </a:xfrm>
          <a:prstGeom prst="rect">
            <a:avLst/>
          </a:prstGeom>
        </p:spPr>
      </p:pic>
      <p:sp>
        <p:nvSpPr>
          <p:cNvPr id="74" name="TextBox 38"/>
          <p:cNvSpPr txBox="1"/>
          <p:nvPr/>
        </p:nvSpPr>
        <p:spPr>
          <a:xfrm>
            <a:off x="6534151" y="5852248"/>
            <a:ext cx="4469174" cy="270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13"/>
              </a:rPr>
              <a:t>https://gradle.org/install/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개발 환경 구축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4" name="TextBox 38"/>
          <p:cNvSpPr txBox="1"/>
          <p:nvPr/>
        </p:nvSpPr>
        <p:spPr>
          <a:xfrm>
            <a:off x="295276" y="1145309"/>
            <a:ext cx="5800724" cy="4853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en-US" sz="1200" b="1">
                <a:solidFill>
                  <a:srgbClr val="da6252"/>
                </a:solidFill>
                <a:latin typeface="KoPub돋움체 Bold"/>
                <a:ea typeface="KoPub돋움체 Bold"/>
              </a:rPr>
              <a:t>JDK 설치하기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1) Java SE 8u241 - 자바 버전 주의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rgbClr val="da6252"/>
                </a:solidFill>
                <a:latin typeface="KoPub돋움체 Bold"/>
                <a:ea typeface="KoPub돋움체 Bold"/>
              </a:rPr>
              <a:t>아파치 앤트 설치하기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1) 1.10.7 release - requires minimum of Java 8 at runtime 아래에 있는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2) 1.10.7 .zip archive: apache-ant-1.10.7-bin.zip 다운로드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rgbClr val="da6252"/>
                </a:solidFill>
                <a:latin typeface="KoPub돋움체 Bold"/>
                <a:ea typeface="KoPub돋움체 Bold"/>
              </a:rPr>
              <a:t>그래들 설치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1) Installing manually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2) Step 1. Download the latest Gradle distribution -&gt; Download 클릭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3) v6.1.1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 Jan 24, 2020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 Download: binary-only or complete -&gt; binary-only 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클릭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다운로드 - 압축 해제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rgbClr val="da6252"/>
                </a:solidFill>
                <a:latin typeface="KoPub돋움체 Bold"/>
                <a:ea typeface="KoPub돋움체 Bold"/>
              </a:rPr>
              <a:t>안드로이드 스튜디오 설치하기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1) SDK Manager 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2) SDK Tools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아래 6개 중 있는 것만 설치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1. Android SDK Tools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2. Android SDK Platform-tools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3. Android SDK Build-tools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4. Google Respository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5. Google USB Driver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6. Intel x86 Emulator Accelerator(HAXM installer)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-- NDK - un check -- 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TextBox 38"/>
          <p:cNvSpPr txBox="1"/>
          <p:nvPr/>
        </p:nvSpPr>
        <p:spPr>
          <a:xfrm>
            <a:off x="6238874" y="1170710"/>
            <a:ext cx="5800724" cy="5209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en-US" sz="1200" b="1">
                <a:solidFill>
                  <a:srgbClr val="da6252"/>
                </a:solidFill>
                <a:latin typeface="KoPub돋움체 Bold"/>
                <a:ea typeface="KoPub돋움체 Bold"/>
              </a:rPr>
              <a:t>환경변수 설정하기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JAVA_HOME : C:\Program Files\Java\jdk1.8.0_45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ANDROID_SDK_ROOT : C:\Users\cs\AppData\Local\Android\Sdk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PATH	C:\Program Files\Java\jdk-10.0.2\bin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	C:\hybrid\gradle-6.1.1\bin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	C:\hybrid\apache-ant-1.10.5\bin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	C:\Users\cs\AppData\Local\Android\Sdk\tools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	C:\Users\cs\AppData\Local\Android\Sdk\platform-tools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	C:\Users\cs\AppData\Local\Android\Sdk\build-tools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rgbClr val="da6252"/>
                </a:solidFill>
                <a:latin typeface="KoPub돋움체 Bold"/>
                <a:ea typeface="KoPub돋움체 Bold"/>
              </a:rPr>
              <a:t>노드.js 설치하기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윈도우키 - Node.js - Node.js command prompt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&gt;cd \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&gt;md hybridProj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&gt;cd hybridProj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&gt;npm install -g phonegap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&gt;npm update -g phonegap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&gt;npm install -g cordova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&gt;npm update -g cordova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&gt;cordova -v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&gt;cordova create test com.example.test testApp -d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&gt;cd test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&gt;dir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&gt;cordova platform add android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&gt;dir platform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200" b="1">
                <a:solidFill>
                  <a:srgbClr val="da6252"/>
                </a:solidFill>
                <a:latin typeface="KoPub돋움체 Bold"/>
                <a:ea typeface="KoPub돋움체 Bold"/>
              </a:rPr>
              <a:t>코르도바 앱 실행 방법</a:t>
            </a:r>
            <a:endParaRPr lang="ko-KR" altLang="en-US" sz="1200" b="1">
              <a:solidFill>
                <a:srgbClr val="da6252"/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rgbClr val="da6252"/>
                </a:solidFill>
                <a:latin typeface="KoPub돋움체 Bold"/>
                <a:ea typeface="KoPub돋움체 Bold"/>
                <a:hlinkClick r:id="rId2"/>
              </a:rPr>
              <a:t>https://niceman.tistory.com/70</a:t>
            </a:r>
            <a:endParaRPr lang="en-US" altLang="en-US" sz="1200" b="1">
              <a:solidFill>
                <a:srgbClr val="da6252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53310" y="3080595"/>
            <a:ext cx="8885381" cy="69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>
                <a:solidFill>
                  <a:srgbClr val="1a1e4e"/>
                </a:solidFill>
                <a:latin typeface="KoPub돋움체 Bold"/>
                <a:ea typeface="KoPub돋움체 Bold"/>
              </a:rPr>
              <a:t>2</a:t>
            </a: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. 주요 코드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27" name="직각 삼각형 26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30" name="직각 삼각형 29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4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기본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306368" y="1294854"/>
            <a:ext cx="6437674" cy="449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jQuery Mobile 사용을 위한 코드 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368" y="1816086"/>
            <a:ext cx="11388764" cy="987026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6368" y="3925355"/>
            <a:ext cx="7203123" cy="605870"/>
          </a:xfrm>
          <a:prstGeom prst="rect">
            <a:avLst/>
          </a:prstGeom>
        </p:spPr>
      </p:pic>
      <p:sp>
        <p:nvSpPr>
          <p:cNvPr id="65" name="TextBox 38"/>
          <p:cNvSpPr txBox="1"/>
          <p:nvPr/>
        </p:nvSpPr>
        <p:spPr>
          <a:xfrm>
            <a:off x="306368" y="3429000"/>
            <a:ext cx="6437674" cy="451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코르도바 프레임워크 참조 코드  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66" name="TextBox 38"/>
          <p:cNvSpPr txBox="1"/>
          <p:nvPr/>
        </p:nvSpPr>
        <p:spPr>
          <a:xfrm>
            <a:off x="307956" y="4843462"/>
            <a:ext cx="6437674" cy="45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코르도바 vibration를 사용하기 위한 plugin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1576" y="5475279"/>
            <a:ext cx="5418397" cy="495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5" grpId="1" animBg="1"/>
      <p:bldP spid="66" grpId="2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인트로 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4056063" y="946875"/>
            <a:ext cx="7826738" cy="82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ctr" defTabSz="885826" rtl="0" eaLnBrk="1" latinLnBrk="1" hangingPunct="1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이미지를 누르면 진동이 울린 뒤,  페이지 이동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marL="0" lvl="0" algn="ctr" defTabSz="885826" rtl="0" eaLnBrk="1" latinLnBrk="1" hangingPunct="1">
              <a:defRPr lang="ko-KR" altLang="en-US"/>
            </a:pP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25258" y="1909202"/>
            <a:ext cx="7957744" cy="3883614"/>
          </a:xfrm>
          <a:prstGeom prst="rect">
            <a:avLst/>
          </a:prstGeom>
        </p:spPr>
      </p:pic>
      <p:sp>
        <p:nvSpPr>
          <p:cNvPr id="58" name=""/>
          <p:cNvSpPr/>
          <p:nvPr/>
        </p:nvSpPr>
        <p:spPr>
          <a:xfrm>
            <a:off x="4712230" y="3540125"/>
            <a:ext cx="7368643" cy="600603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91442" y="902228"/>
            <a:ext cx="2620662" cy="5386916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1570565" y="2899832"/>
            <a:ext cx="1703915" cy="1418168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진동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api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4064001" y="684937"/>
            <a:ext cx="7826738" cy="1184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ctr" defTabSz="900000" rtl="0" eaLnBrk="1" latinLnBrk="1" hangingPunct="1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이미지를 누르면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false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값이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return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되며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event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발생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marL="0" lvl="0" algn="ctr" defTabSz="900000" rtl="0" eaLnBrk="1" latinLnBrk="1" hangingPunct="1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진동을 2초동안 울린다.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marL="0" lvl="0" algn="ctr" defTabSz="900000" rtl="0" eaLnBrk="1" latinLnBrk="1" hangingPunct="1">
              <a:defRPr lang="ko-KR" altLang="en-US"/>
            </a:pP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25258" y="2173576"/>
            <a:ext cx="7957744" cy="3354867"/>
          </a:xfrm>
          <a:prstGeom prst="rect">
            <a:avLst/>
          </a:prstGeom>
        </p:spPr>
      </p:pic>
      <p:sp>
        <p:nvSpPr>
          <p:cNvPr id="58" name=""/>
          <p:cNvSpPr/>
          <p:nvPr/>
        </p:nvSpPr>
        <p:spPr>
          <a:xfrm>
            <a:off x="3950230" y="4087811"/>
            <a:ext cx="3669769" cy="1013353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91442" y="902228"/>
            <a:ext cx="2620662" cy="5386916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1570565" y="2899832"/>
            <a:ext cx="1703915" cy="1418168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rcRect l="72970" b="43240"/>
          <a:stretch>
            <a:fillRect/>
          </a:stretch>
        </p:blipFill>
        <p:spPr>
          <a:xfrm>
            <a:off x="4054255" y="1598601"/>
            <a:ext cx="4951344" cy="493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1488</ep:Words>
  <ep:PresentationFormat>와이드스크린</ep:PresentationFormat>
  <ep:Paragraphs>320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2018-01-17T05:06:42.000</dcterms:created>
  <dc:creator>크레벅스</dc:creator>
  <cp:lastModifiedBy>qq110</cp:lastModifiedBy>
  <dcterms:modified xsi:type="dcterms:W3CDTF">2020-11-30T14:59:44.275</dcterms:modified>
  <cp:revision>67</cp:revision>
  <dc:title>PowerPoint 프레젠테이션</dc:title>
  <cp:version>0906.0100.01</cp:version>
</cp:coreProperties>
</file>