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47BB-3960-B5F6-ECFF-6BD818BF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52ED75-DEC3-7CBF-ED56-4F820C71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840B9-6197-C6BC-01D6-D07100B3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05E79-FDE0-0BE0-2A9E-15EABC45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3CBD6-45E1-C2DF-6896-06F908DE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9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B4AF2-6F95-06A0-5F7C-EF37F3E1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1870F-8ABC-4D0F-4B63-E0E86A94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421AA-1A05-7176-307D-CE43E8E2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BA1A-B289-82AF-E170-CE7B96E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64A7B-B54F-6A9A-0E25-B657513A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8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B643A-CC48-AB36-96A9-E0249C819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B200D-0634-86B2-6C87-932C605B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EADEB-9DE5-3EA0-D38E-DC93D82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73A06-0B8F-BF8B-396E-4B563DA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5D89F-F912-3634-9AD8-0BE029C9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0EFD-0CB0-1E28-231D-06A1D474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781CC-E8AA-934E-072A-51F934E0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BD4B1-7070-2F97-9A07-9D8F6D31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ED76E-68C1-5270-2591-5CC489E3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CCA2-D137-C222-E879-39ECFD2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6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DE522-8EC8-1C7C-B44A-91D00D09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9B0F-C15A-5CD9-979F-4B4E5C00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63C82-4A73-0E10-0A64-7E777B88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022C7-4E61-801D-95E0-CD4DFA7B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57B0B-9466-1BAB-C091-ED495C85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B409F-C744-53CC-3B49-8BC8B6FA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EE2E7-7FA0-E0B7-DB9C-1B4CB7E9B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9F8E7-33AB-52E7-EA7E-75189975A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018A7-41E6-4128-E3D2-12CFB80D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B2574-83C4-5981-B25E-9E25EAF5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E5E30-E0DA-5D95-F6FF-580574B5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3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6FF01-A388-DDC7-8747-2AC1CA04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C6F83-A330-B86D-E284-26C025F8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7AD99-AABA-B58B-EB5F-0F4C73E9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3FE060-9632-FDF3-8F9C-EEB29F9A1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606103-C0B3-8F6D-9403-87858C3F7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FCAC99-0D01-ADA0-92ED-AB76CBFA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C926B-2129-10D5-D4B4-68F20A93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3DDC18-DEC7-ED59-EC9F-A0382663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FD283-0ADB-2BE9-61A0-FB8E1F44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3F8CBD-EDEF-E463-3FAE-766632C0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97B35A-E51F-8601-19C7-E21518EF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2AC4C-466C-204D-ED2F-7655E7B5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C4632-E7C6-7A29-05B8-A5F31DA1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D406A8-ECFF-D4CD-7123-5CCBC7F6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F2420-098E-F8EB-BFE3-212AAB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0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D41C0-FE95-2CF5-130E-9CD395AE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DF762-28B1-E524-F18F-F144C3EF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90B11-B008-BCBB-9BF2-38C7FC90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E3435-B74D-1356-00AF-492F35FC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5BE97-FD11-D5EF-A7C7-C12DFA72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ACC6F-24D0-778F-AA6D-D23EBA79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AD09E-C379-6852-465B-DEC2E713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FB75FB-69EB-5857-90EC-77B53F6E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8CE68-90A8-BDA4-D8B4-3F708877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B68C2-753B-53CA-90DB-734C0347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0D974-99F1-59DD-1E51-B7C282D9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3E2A3-C0F4-01E5-3626-A05D4D92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6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2250EA-63FF-72B0-5C7D-99818686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BDEBD-3F32-3126-EB5E-4E7C80B1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5DE49-B038-65F4-3E67-DC0286584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CD96-AF03-4169-BA25-05F02CE214B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7A0B3-B8DF-6F11-E197-C43A7EC4F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6D028-458D-C7D8-C15B-829D69F1C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DE45-B5E8-43EE-A1AD-26FC49DF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5BF6426-9BB3-2077-BD16-43D2C8E9C71E}"/>
              </a:ext>
            </a:extLst>
          </p:cNvPr>
          <p:cNvGrpSpPr/>
          <p:nvPr/>
        </p:nvGrpSpPr>
        <p:grpSpPr>
          <a:xfrm>
            <a:off x="205118" y="347134"/>
            <a:ext cx="4851400" cy="5943600"/>
            <a:chOff x="2853268" y="457200"/>
            <a:chExt cx="4851400" cy="5943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88A4E6-6CAB-B77C-D5E7-8BDF8B94B99F}"/>
                </a:ext>
              </a:extLst>
            </p:cNvPr>
            <p:cNvSpPr/>
            <p:nvPr/>
          </p:nvSpPr>
          <p:spPr>
            <a:xfrm>
              <a:off x="2853268" y="457200"/>
              <a:ext cx="4851400" cy="594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FA893FE-EBCC-61DD-A8B6-1CA7A89E3B03}"/>
                </a:ext>
              </a:extLst>
            </p:cNvPr>
            <p:cNvSpPr/>
            <p:nvPr/>
          </p:nvSpPr>
          <p:spPr>
            <a:xfrm>
              <a:off x="4021667" y="3539866"/>
              <a:ext cx="1329267" cy="4725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FC264AF-2AF1-2A0A-4D8D-59B2C72839F9}"/>
                </a:ext>
              </a:extLst>
            </p:cNvPr>
            <p:cNvSpPr/>
            <p:nvPr/>
          </p:nvSpPr>
          <p:spPr>
            <a:xfrm>
              <a:off x="5435601" y="3539866"/>
              <a:ext cx="1354667" cy="472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FF13266-03A0-943A-815C-047D89A46657}"/>
                </a:ext>
              </a:extLst>
            </p:cNvPr>
            <p:cNvSpPr/>
            <p:nvPr/>
          </p:nvSpPr>
          <p:spPr>
            <a:xfrm>
              <a:off x="3911601" y="4403467"/>
              <a:ext cx="3047999" cy="4725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 목록 보기</a:t>
              </a:r>
            </a:p>
          </p:txBody>
        </p:sp>
        <p:sp>
          <p:nvSpPr>
            <p:cNvPr id="27" name="웃는 얼굴 26">
              <a:extLst>
                <a:ext uri="{FF2B5EF4-FFF2-40B4-BE49-F238E27FC236}">
                  <a16:creationId xmlns:a16="http://schemas.microsoft.com/office/drawing/2014/main" id="{46968FC5-4028-B56C-783C-9B9FB2B30294}"/>
                </a:ext>
              </a:extLst>
            </p:cNvPr>
            <p:cNvSpPr/>
            <p:nvPr/>
          </p:nvSpPr>
          <p:spPr>
            <a:xfrm>
              <a:off x="4021667" y="846667"/>
              <a:ext cx="2768601" cy="1778001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8C7DDD5-4825-E629-C5EC-24B8B7892CA1}"/>
              </a:ext>
            </a:extLst>
          </p:cNvPr>
          <p:cNvSpPr txBox="1"/>
          <p:nvPr/>
        </p:nvSpPr>
        <p:spPr>
          <a:xfrm>
            <a:off x="5285117" y="2260675"/>
            <a:ext cx="67281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초기화면</a:t>
            </a:r>
            <a:r>
              <a:rPr lang="en-US" altLang="ko-KR" sz="1600" dirty="0"/>
              <a:t>]</a:t>
            </a:r>
          </a:p>
          <a:p>
            <a:endParaRPr lang="en-US" altLang="ko-KR" sz="1600" dirty="0"/>
          </a:p>
          <a:p>
            <a:r>
              <a:rPr lang="ko-KR" altLang="en-US" sz="1600" dirty="0"/>
              <a:t>로그인</a:t>
            </a:r>
            <a:r>
              <a:rPr lang="en-US" altLang="ko-KR" sz="1600" dirty="0"/>
              <a:t>-&gt;</a:t>
            </a:r>
            <a:r>
              <a:rPr lang="ko-KR" altLang="en-US" sz="1600" dirty="0"/>
              <a:t>로그인 화면 이동 </a:t>
            </a:r>
            <a:r>
              <a:rPr lang="en-US" altLang="ko-KR" sz="1600" dirty="0"/>
              <a:t>( </a:t>
            </a:r>
            <a:r>
              <a:rPr lang="ko-KR" altLang="en-US" sz="1600" dirty="0"/>
              <a:t>카카오로그인 및 회원로그인 가능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회원가입</a:t>
            </a:r>
            <a:r>
              <a:rPr lang="en-US" altLang="ko-KR" sz="1600" dirty="0"/>
              <a:t>-&gt;</a:t>
            </a:r>
            <a:r>
              <a:rPr lang="ko-KR" altLang="en-US" sz="1600" dirty="0"/>
              <a:t>회원가입 화면 이동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게시판 목록 보기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게시판 목록으로 이동 </a:t>
            </a:r>
            <a:r>
              <a:rPr lang="en-US" altLang="ko-KR" sz="1600" dirty="0"/>
              <a:t>(</a:t>
            </a:r>
            <a:r>
              <a:rPr lang="ko-KR" altLang="en-US" sz="1600" dirty="0"/>
              <a:t>로그인 상태일때 이동가능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084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BD2FE2-8996-459D-A67E-595321324AC0}"/>
              </a:ext>
            </a:extLst>
          </p:cNvPr>
          <p:cNvGrpSpPr/>
          <p:nvPr/>
        </p:nvGrpSpPr>
        <p:grpSpPr>
          <a:xfrm>
            <a:off x="313267" y="254000"/>
            <a:ext cx="4851400" cy="5943600"/>
            <a:chOff x="313267" y="254000"/>
            <a:chExt cx="4851400" cy="59436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E4F0581-49BF-299F-F72C-112E1AC19D3C}"/>
                </a:ext>
              </a:extLst>
            </p:cNvPr>
            <p:cNvSpPr/>
            <p:nvPr/>
          </p:nvSpPr>
          <p:spPr>
            <a:xfrm>
              <a:off x="313267" y="254000"/>
              <a:ext cx="4851400" cy="594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D7A0EB8-3708-5409-6BF3-780C920F5B43}"/>
                </a:ext>
              </a:extLst>
            </p:cNvPr>
            <p:cNvSpPr/>
            <p:nvPr/>
          </p:nvSpPr>
          <p:spPr>
            <a:xfrm>
              <a:off x="1058334" y="1016000"/>
              <a:ext cx="2895598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4B9C3A-B6DB-F194-20B6-8688FEF2F84B}"/>
                </a:ext>
              </a:extLst>
            </p:cNvPr>
            <p:cNvSpPr txBox="1"/>
            <p:nvPr/>
          </p:nvSpPr>
          <p:spPr>
            <a:xfrm>
              <a:off x="1058334" y="543467"/>
              <a:ext cx="303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아이디를 입력하세요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072B26D-6B1D-4774-45AC-6085FE2768A7}"/>
                </a:ext>
              </a:extLst>
            </p:cNvPr>
            <p:cNvSpPr/>
            <p:nvPr/>
          </p:nvSpPr>
          <p:spPr>
            <a:xfrm>
              <a:off x="1727731" y="2875803"/>
              <a:ext cx="1692272" cy="3693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295CEB-BCBE-5B18-CCA2-238357DC7692}"/>
                </a:ext>
              </a:extLst>
            </p:cNvPr>
            <p:cNvSpPr/>
            <p:nvPr/>
          </p:nvSpPr>
          <p:spPr>
            <a:xfrm>
              <a:off x="1032932" y="2082800"/>
              <a:ext cx="29210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1D9538-E4BF-982F-DE09-E03E4BD35DF3}"/>
                </a:ext>
              </a:extLst>
            </p:cNvPr>
            <p:cNvSpPr txBox="1"/>
            <p:nvPr/>
          </p:nvSpPr>
          <p:spPr>
            <a:xfrm>
              <a:off x="1032932" y="1610267"/>
              <a:ext cx="303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비밀번호를 입력하세요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A858FB-EAC5-6E53-8A45-9646AAA8F0EA}"/>
                </a:ext>
              </a:extLst>
            </p:cNvPr>
            <p:cNvSpPr/>
            <p:nvPr/>
          </p:nvSpPr>
          <p:spPr>
            <a:xfrm>
              <a:off x="3522133" y="2159000"/>
              <a:ext cx="364067" cy="110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F3908FE-A661-413B-034E-9F950FB50309}"/>
                </a:ext>
              </a:extLst>
            </p:cNvPr>
            <p:cNvSpPr/>
            <p:nvPr/>
          </p:nvSpPr>
          <p:spPr>
            <a:xfrm>
              <a:off x="3683003" y="2159000"/>
              <a:ext cx="67733" cy="1100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E9D4A08-0607-F77F-A4AE-0FAB4EB6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927" y="3534602"/>
              <a:ext cx="1743075" cy="428625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9BD5722-4A4A-A14B-F48B-96710CE29B82}"/>
              </a:ext>
            </a:extLst>
          </p:cNvPr>
          <p:cNvSpPr txBox="1"/>
          <p:nvPr/>
        </p:nvSpPr>
        <p:spPr>
          <a:xfrm>
            <a:off x="5368396" y="534841"/>
            <a:ext cx="635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로그인 화면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아이디 입력 </a:t>
            </a:r>
            <a:r>
              <a:rPr lang="en-US" altLang="ko-KR" dirty="0"/>
              <a:t>-&gt; </a:t>
            </a:r>
            <a:r>
              <a:rPr lang="ko-KR" altLang="en-US" dirty="0"/>
              <a:t>아이디 글자 수 제한 </a:t>
            </a:r>
            <a:r>
              <a:rPr lang="en-US" altLang="ko-KR" dirty="0"/>
              <a:t>10</a:t>
            </a:r>
            <a:r>
              <a:rPr lang="ko-KR" altLang="en-US" dirty="0"/>
              <a:t>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 입력 </a:t>
            </a:r>
            <a:r>
              <a:rPr lang="en-US" altLang="ko-KR" dirty="0"/>
              <a:t>-&gt; </a:t>
            </a:r>
            <a:r>
              <a:rPr lang="ko-KR" altLang="en-US" dirty="0"/>
              <a:t>비밀번호 글자 수 제한 </a:t>
            </a:r>
            <a:r>
              <a:rPr lang="en-US" altLang="ko-KR" dirty="0"/>
              <a:t>20</a:t>
            </a:r>
            <a:r>
              <a:rPr lang="ko-KR" altLang="en-US" dirty="0"/>
              <a:t>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회원가입여부 확인하고 로그인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카카오 로그인</a:t>
            </a:r>
            <a:r>
              <a:rPr lang="en-US" altLang="ko-KR" dirty="0"/>
              <a:t>-&gt; </a:t>
            </a:r>
            <a:r>
              <a:rPr lang="ko-KR" altLang="en-US" dirty="0"/>
              <a:t>카카오계정 이용해서 로그인 할 수 있게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9956-0C5B-3AD5-55E2-AE1CFCA55F4E}"/>
              </a:ext>
            </a:extLst>
          </p:cNvPr>
          <p:cNvSpPr txBox="1"/>
          <p:nvPr/>
        </p:nvSpPr>
        <p:spPr>
          <a:xfrm>
            <a:off x="5579533" y="3759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데이터베이스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로그인 하면 로그 기록 할 수 있게 테이블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3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6D9CEE-766B-8B69-CA38-34A64AD298DA}"/>
              </a:ext>
            </a:extLst>
          </p:cNvPr>
          <p:cNvSpPr/>
          <p:nvPr/>
        </p:nvSpPr>
        <p:spPr>
          <a:xfrm>
            <a:off x="224845" y="222534"/>
            <a:ext cx="48514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3A99C3-0146-566B-9D0A-0F2FE66C86A3}"/>
              </a:ext>
            </a:extLst>
          </p:cNvPr>
          <p:cNvSpPr/>
          <p:nvPr/>
        </p:nvSpPr>
        <p:spPr>
          <a:xfrm>
            <a:off x="1312334" y="976067"/>
            <a:ext cx="246379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B39BB-6C77-259D-8C73-571ADF7A3229}"/>
              </a:ext>
            </a:extLst>
          </p:cNvPr>
          <p:cNvSpPr txBox="1"/>
          <p:nvPr/>
        </p:nvSpPr>
        <p:spPr>
          <a:xfrm>
            <a:off x="1312334" y="503534"/>
            <a:ext cx="3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아이디를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D8F894-65B7-3D98-39C8-ABAB503C517B}"/>
              </a:ext>
            </a:extLst>
          </p:cNvPr>
          <p:cNvSpPr/>
          <p:nvPr/>
        </p:nvSpPr>
        <p:spPr>
          <a:xfrm>
            <a:off x="1049865" y="5103000"/>
            <a:ext cx="339513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22077-F7B9-7BBD-0509-29DCC907E93E}"/>
              </a:ext>
            </a:extLst>
          </p:cNvPr>
          <p:cNvSpPr/>
          <p:nvPr/>
        </p:nvSpPr>
        <p:spPr>
          <a:xfrm>
            <a:off x="1286932" y="2042867"/>
            <a:ext cx="2921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FB650-F8E6-37C8-0A70-3DE5CFB29E7A}"/>
              </a:ext>
            </a:extLst>
          </p:cNvPr>
          <p:cNvSpPr txBox="1"/>
          <p:nvPr/>
        </p:nvSpPr>
        <p:spPr>
          <a:xfrm>
            <a:off x="1286932" y="1570334"/>
            <a:ext cx="3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비밀번호를 입력하세요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E49349-1157-3308-3EFD-B51B233395A0}"/>
              </a:ext>
            </a:extLst>
          </p:cNvPr>
          <p:cNvSpPr/>
          <p:nvPr/>
        </p:nvSpPr>
        <p:spPr>
          <a:xfrm>
            <a:off x="3894667" y="976067"/>
            <a:ext cx="64346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중복체크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7D7235-B592-BBBB-F918-41FEF0B9802E}"/>
              </a:ext>
            </a:extLst>
          </p:cNvPr>
          <p:cNvSpPr/>
          <p:nvPr/>
        </p:nvSpPr>
        <p:spPr>
          <a:xfrm>
            <a:off x="1320798" y="3194334"/>
            <a:ext cx="2921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C3580-734B-2F26-FDB7-6C60552F291D}"/>
              </a:ext>
            </a:extLst>
          </p:cNvPr>
          <p:cNvSpPr txBox="1"/>
          <p:nvPr/>
        </p:nvSpPr>
        <p:spPr>
          <a:xfrm>
            <a:off x="1320798" y="2721801"/>
            <a:ext cx="3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주소를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4ACB13-F761-5004-1DBE-F74EDA97AC5F}"/>
              </a:ext>
            </a:extLst>
          </p:cNvPr>
          <p:cNvSpPr/>
          <p:nvPr/>
        </p:nvSpPr>
        <p:spPr>
          <a:xfrm>
            <a:off x="3776133" y="2119067"/>
            <a:ext cx="364067" cy="110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837F3DE-CD0F-AAEA-E3ED-E2EDDD6F624B}"/>
              </a:ext>
            </a:extLst>
          </p:cNvPr>
          <p:cNvSpPr/>
          <p:nvPr/>
        </p:nvSpPr>
        <p:spPr>
          <a:xfrm>
            <a:off x="3937003" y="2119067"/>
            <a:ext cx="67733" cy="11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45DE2-0F9C-0CE3-BF4B-9CDA3585131D}"/>
              </a:ext>
            </a:extLst>
          </p:cNvPr>
          <p:cNvSpPr txBox="1"/>
          <p:nvPr/>
        </p:nvSpPr>
        <p:spPr>
          <a:xfrm>
            <a:off x="2362767" y="6274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91689-2DB6-06CC-8A4E-0A4A97EC55EF}"/>
              </a:ext>
            </a:extLst>
          </p:cNvPr>
          <p:cNvSpPr txBox="1"/>
          <p:nvPr/>
        </p:nvSpPr>
        <p:spPr>
          <a:xfrm>
            <a:off x="5405488" y="3968152"/>
            <a:ext cx="5960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데이터베이스 테이블 설계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자동증가 값</a:t>
            </a:r>
            <a:endParaRPr lang="en-US" altLang="ko-KR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(unique key)</a:t>
            </a:r>
          </a:p>
          <a:p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ko-KR" altLang="en-US" dirty="0"/>
              <a:t>이메일 주소</a:t>
            </a:r>
            <a:endParaRPr lang="en-US" altLang="ko-KR" dirty="0"/>
          </a:p>
          <a:p>
            <a:r>
              <a:rPr lang="ko-KR" altLang="en-US" dirty="0"/>
              <a:t>닉네임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DFD2A-6372-4C8F-2DFA-074246788009}"/>
              </a:ext>
            </a:extLst>
          </p:cNvPr>
          <p:cNvSpPr txBox="1"/>
          <p:nvPr/>
        </p:nvSpPr>
        <p:spPr>
          <a:xfrm>
            <a:off x="5405488" y="539282"/>
            <a:ext cx="64385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회원가입 화면</a:t>
            </a:r>
            <a:r>
              <a:rPr lang="en-US" altLang="ko-KR" sz="1600" dirty="0"/>
              <a:t>]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아이디 입력 </a:t>
            </a:r>
            <a:r>
              <a:rPr lang="en-US" altLang="ko-KR" sz="1600" dirty="0"/>
              <a:t>-&gt; </a:t>
            </a:r>
            <a:r>
              <a:rPr lang="ko-KR" altLang="en-US" sz="1600" dirty="0"/>
              <a:t>아이디 글자 수 제한 </a:t>
            </a:r>
            <a:r>
              <a:rPr lang="en-US" altLang="ko-KR" sz="1600" dirty="0"/>
              <a:t>10</a:t>
            </a:r>
            <a:r>
              <a:rPr lang="ko-KR" altLang="en-US" sz="1600" dirty="0"/>
              <a:t>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중복 체크 </a:t>
            </a:r>
            <a:r>
              <a:rPr lang="en-US" altLang="ko-KR" sz="1600" dirty="0"/>
              <a:t>-&gt; </a:t>
            </a:r>
            <a:r>
              <a:rPr lang="ko-KR" altLang="en-US" sz="1600" dirty="0"/>
              <a:t>데이터베이스에 </a:t>
            </a:r>
            <a:r>
              <a:rPr lang="en-US" altLang="ko-KR" sz="1600" dirty="0"/>
              <a:t>ajax</a:t>
            </a:r>
            <a:r>
              <a:rPr lang="ko-KR" altLang="en-US" sz="1600" dirty="0"/>
              <a:t>로 입력 값 보내서 중복 여부 검토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비밀번호 입력 </a:t>
            </a:r>
            <a:r>
              <a:rPr lang="en-US" altLang="ko-KR" sz="1600" dirty="0"/>
              <a:t>-&gt; </a:t>
            </a:r>
            <a:r>
              <a:rPr lang="ko-KR" altLang="en-US" sz="1600" dirty="0"/>
              <a:t>비밀번호 글자 수 제한 </a:t>
            </a:r>
            <a:r>
              <a:rPr lang="en-US" altLang="ko-KR" sz="1600" dirty="0"/>
              <a:t>20</a:t>
            </a:r>
            <a:r>
              <a:rPr lang="ko-KR" altLang="en-US" sz="1600" dirty="0"/>
              <a:t>자</a:t>
            </a:r>
            <a:r>
              <a:rPr lang="en-US" altLang="ko-KR" sz="1600" dirty="0"/>
              <a:t>, </a:t>
            </a:r>
            <a:r>
              <a:rPr lang="ko-KR" altLang="en-US" sz="1600" dirty="0"/>
              <a:t>눈 모양그림 누르면 </a:t>
            </a:r>
            <a:r>
              <a:rPr lang="en-US" altLang="ko-KR" sz="1600" dirty="0"/>
              <a:t>		</a:t>
            </a:r>
            <a:r>
              <a:rPr lang="ko-KR" altLang="en-US" sz="1600" dirty="0"/>
              <a:t>입력내용 텍스트로 보이게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이메일 주소 입력 </a:t>
            </a:r>
            <a:r>
              <a:rPr lang="en-US" altLang="ko-KR" sz="1600" dirty="0"/>
              <a:t>-&gt; </a:t>
            </a:r>
            <a:r>
              <a:rPr lang="ko-KR" altLang="en-US" sz="1600" dirty="0"/>
              <a:t>정규 표현식 이용해서 알맞은 주소인지 검토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79442-346B-221C-DD8B-84A81EE08E50}"/>
              </a:ext>
            </a:extLst>
          </p:cNvPr>
          <p:cNvSpPr txBox="1"/>
          <p:nvPr/>
        </p:nvSpPr>
        <p:spPr>
          <a:xfrm>
            <a:off x="1303865" y="3822467"/>
            <a:ext cx="3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닉네임을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12DEED-B577-BBAE-87C7-964AB7F664EC}"/>
              </a:ext>
            </a:extLst>
          </p:cNvPr>
          <p:cNvSpPr/>
          <p:nvPr/>
        </p:nvSpPr>
        <p:spPr>
          <a:xfrm>
            <a:off x="1286934" y="4278067"/>
            <a:ext cx="246379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80E491-CAC3-99B0-F821-9892BA9A7EA7}"/>
              </a:ext>
            </a:extLst>
          </p:cNvPr>
          <p:cNvSpPr/>
          <p:nvPr/>
        </p:nvSpPr>
        <p:spPr>
          <a:xfrm>
            <a:off x="3869267" y="4278067"/>
            <a:ext cx="64346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중복체크</a:t>
            </a:r>
          </a:p>
        </p:txBody>
      </p:sp>
    </p:spTree>
    <p:extLst>
      <p:ext uri="{BB962C8B-B14F-4D97-AF65-F5344CB8AC3E}">
        <p14:creationId xmlns:p14="http://schemas.microsoft.com/office/powerpoint/2010/main" val="236603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29E396-B234-E52C-33B6-D82EA183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0"/>
            <a:ext cx="10944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F6603E-97FB-64D3-E008-2B6AFF68948D}"/>
              </a:ext>
            </a:extLst>
          </p:cNvPr>
          <p:cNvSpPr/>
          <p:nvPr/>
        </p:nvSpPr>
        <p:spPr>
          <a:xfrm>
            <a:off x="224845" y="222534"/>
            <a:ext cx="48514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1BEBE3-BD7A-0653-3CE5-A7826F0C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3" y="2495266"/>
            <a:ext cx="3822896" cy="16510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8B76B2-EDB1-8C7D-FC6E-BB1741E41E86}"/>
              </a:ext>
            </a:extLst>
          </p:cNvPr>
          <p:cNvSpPr/>
          <p:nvPr/>
        </p:nvSpPr>
        <p:spPr>
          <a:xfrm>
            <a:off x="1761067" y="1430866"/>
            <a:ext cx="2523066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89A015-5695-F820-EF4D-7C02757CD07F}"/>
              </a:ext>
            </a:extLst>
          </p:cNvPr>
          <p:cNvSpPr/>
          <p:nvPr/>
        </p:nvSpPr>
        <p:spPr>
          <a:xfrm>
            <a:off x="1769534" y="1862666"/>
            <a:ext cx="2523066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6A537-91B0-0712-B4D5-C2A943B76829}"/>
              </a:ext>
            </a:extLst>
          </p:cNvPr>
          <p:cNvSpPr txBox="1"/>
          <p:nvPr/>
        </p:nvSpPr>
        <p:spPr>
          <a:xfrm>
            <a:off x="985889" y="1447799"/>
            <a:ext cx="97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AB647-B91A-17C8-93A2-89CB8D68F45E}"/>
              </a:ext>
            </a:extLst>
          </p:cNvPr>
          <p:cNvSpPr txBox="1"/>
          <p:nvPr/>
        </p:nvSpPr>
        <p:spPr>
          <a:xfrm>
            <a:off x="985889" y="1894932"/>
            <a:ext cx="97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39D2C3-3499-5022-EDC2-FB32FCC67019}"/>
              </a:ext>
            </a:extLst>
          </p:cNvPr>
          <p:cNvSpPr/>
          <p:nvPr/>
        </p:nvSpPr>
        <p:spPr>
          <a:xfrm>
            <a:off x="3031067" y="4309533"/>
            <a:ext cx="736600" cy="262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95D89A-534E-9F1C-8454-B2FCD43EDF0E}"/>
              </a:ext>
            </a:extLst>
          </p:cNvPr>
          <p:cNvSpPr/>
          <p:nvPr/>
        </p:nvSpPr>
        <p:spPr>
          <a:xfrm>
            <a:off x="3869267" y="4309533"/>
            <a:ext cx="736600" cy="262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3F1E4-62CE-4F5C-70BD-D2F147006AEA}"/>
              </a:ext>
            </a:extLst>
          </p:cNvPr>
          <p:cNvSpPr txBox="1"/>
          <p:nvPr/>
        </p:nvSpPr>
        <p:spPr>
          <a:xfrm>
            <a:off x="5511800" y="1515533"/>
            <a:ext cx="604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게시판 글 등록하기 화면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제목 </a:t>
            </a:r>
            <a:r>
              <a:rPr lang="en-US" altLang="ko-KR" dirty="0"/>
              <a:t>-&gt;20</a:t>
            </a:r>
            <a:r>
              <a:rPr lang="ko-KR" altLang="en-US" dirty="0"/>
              <a:t>자</a:t>
            </a:r>
            <a:r>
              <a:rPr lang="en-US" altLang="ko-KR" dirty="0"/>
              <a:t> </a:t>
            </a:r>
            <a:r>
              <a:rPr lang="ko-KR" altLang="en-US" dirty="0"/>
              <a:t>제한</a:t>
            </a:r>
            <a:endParaRPr lang="en-US" altLang="ko-KR" dirty="0"/>
          </a:p>
          <a:p>
            <a:r>
              <a:rPr lang="ko-KR" altLang="en-US" dirty="0"/>
              <a:t>작성자 </a:t>
            </a:r>
            <a:r>
              <a:rPr lang="en-US" altLang="ko-KR" dirty="0"/>
              <a:t>-&gt; </a:t>
            </a:r>
            <a:r>
              <a:rPr lang="ko-KR" altLang="en-US" dirty="0"/>
              <a:t>닉네임 </a:t>
            </a:r>
            <a:r>
              <a:rPr lang="en-US" altLang="ko-KR" dirty="0" err="1"/>
              <a:t>readonly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창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ckeditor4</a:t>
            </a:r>
            <a:r>
              <a:rPr lang="ko-KR" altLang="en-US" dirty="0"/>
              <a:t>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취소</a:t>
            </a:r>
            <a:r>
              <a:rPr lang="en-US" altLang="ko-KR" dirty="0"/>
              <a:t>-&gt;confirm </a:t>
            </a:r>
            <a:r>
              <a:rPr lang="ko-KR" altLang="en-US" dirty="0"/>
              <a:t>으로 정말 취소하겠습니까</a:t>
            </a:r>
            <a:r>
              <a:rPr lang="en-US" altLang="ko-KR" dirty="0"/>
              <a:t>? </a:t>
            </a:r>
            <a:r>
              <a:rPr lang="ko-KR" altLang="en-US" dirty="0"/>
              <a:t>물어보고 취소하면 목록으로 이동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등록</a:t>
            </a:r>
            <a:r>
              <a:rPr lang="en-US" altLang="ko-KR" dirty="0"/>
              <a:t>-&gt;</a:t>
            </a:r>
            <a:r>
              <a:rPr lang="ko-KR" altLang="en-US" dirty="0" err="1"/>
              <a:t>글등록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895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Eunkyong</dc:creator>
  <cp:lastModifiedBy>Park Eunkyong</cp:lastModifiedBy>
  <cp:revision>3</cp:revision>
  <dcterms:created xsi:type="dcterms:W3CDTF">2022-10-14T14:23:35Z</dcterms:created>
  <dcterms:modified xsi:type="dcterms:W3CDTF">2022-10-17T13:21:56Z</dcterms:modified>
</cp:coreProperties>
</file>