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1890A-1B54-4B17-9B04-20927FFD6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502652-067B-48DC-9F6F-D695C888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E9B95-EED9-4E18-B3BD-9E615D2E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E768-18DF-48B9-977E-7323B195C9D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F3FDD-FE7B-49C3-B263-577EE34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17EB6-DD7C-4DB6-8FB4-179CC7A0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0A6D-7EC7-49F9-BFD9-27FD182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1BA32-D4E5-45F6-80F1-491718C2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D6AA75-E6DE-42CA-AA9C-1712CA1DD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F4BA2-16E4-4366-96C5-75F3718B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E768-18DF-48B9-977E-7323B195C9D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F2629-49CD-44E2-86A0-5E58A604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0580B-6FA1-44B1-AAED-1C16A6DE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0A6D-7EC7-49F9-BFD9-27FD182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1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1BE0AB-92FB-4474-9144-3B6D80AE2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B90682-4EDC-4AB6-A739-AFDB2A5FD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2C150-9024-4014-A18C-5C9D6830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E768-18DF-48B9-977E-7323B195C9D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183C9-A423-498E-B0F7-48D4B4F3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F225E-564E-4CA6-80E2-ACF3A6F9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0A6D-7EC7-49F9-BFD9-27FD182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807AB-D5E9-416D-AADD-70C1DAC8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5027D-125D-4A02-B49F-FEC9EBBC8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BAD16-FB87-4ADB-8ADC-62B9E074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E768-18DF-48B9-977E-7323B195C9D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933D6-EB8A-4601-82CC-DD5DA4D1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ABFF5-7E81-4EEE-BAF7-72282D32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0A6D-7EC7-49F9-BFD9-27FD182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06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8A6FB-4592-4A84-8F7B-CE9CC2E0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1CEF8-BB2D-4CF5-842E-566CC5344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F5220-9F4B-4C81-8EB4-272C636E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E768-18DF-48B9-977E-7323B195C9D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05696-F99E-48E9-95CF-81573BB9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7A410-5B16-4E3B-9C2F-43F6BC3C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0A6D-7EC7-49F9-BFD9-27FD182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5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1F3CE-3EC9-4C7B-AC4B-C0A0CE56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BC080-8229-4A80-BEB6-B09A7A6D8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562935-5563-4197-8637-26DFB699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8081D7-7013-4C6A-83ED-2D4762EA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E768-18DF-48B9-977E-7323B195C9D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E3D04-98CE-4A5F-A248-E156D4D5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AAC18-8ECF-4E90-8132-57C1C764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0A6D-7EC7-49F9-BFD9-27FD182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0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137AE-AE75-4E0D-B979-BB3994BF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D75EA-958D-45AE-A716-6EAFE089C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7140A-0E7A-42C3-929E-B1BA8522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74F645-0F5F-46FE-8807-F1DECDFD1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A3382D-C8D3-4BBE-B693-0C5B57680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40AC23-8D39-45E0-A4F0-6B6169EA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E768-18DF-48B9-977E-7323B195C9D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E4C1CA-A78D-465C-B50C-CEB305B6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DDD7EA-040E-4CAD-8E0B-D5AF2394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0A6D-7EC7-49F9-BFD9-27FD182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59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9648B-6CD0-45B6-AFD1-EFF51878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27077F-45CE-4AD0-8101-F19B9622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E768-18DF-48B9-977E-7323B195C9D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2FEB70-5509-4478-B98F-3B77DF4D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96092-3D6F-4198-B911-64DC8C7D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0A6D-7EC7-49F9-BFD9-27FD182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0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8D9C49-9DB7-4DD1-98E0-8A632F08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E768-18DF-48B9-977E-7323B195C9D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9A360F-4E90-432C-8249-02B2BC05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7E7819-5168-47E6-BE9A-F54C1760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0A6D-7EC7-49F9-BFD9-27FD182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6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085B0-530A-4506-AA83-4FE8DA84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C9B36-6D75-4058-AE84-2AB36D64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AC4FC2-1BC0-41E7-A156-7F76F3384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D35344-D9BB-4958-AC0E-99FAFA8A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E768-18DF-48B9-977E-7323B195C9D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D1DF30-5A74-4C38-964E-754816EE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7C7E5-3BF1-4927-A6BA-95FE544D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0A6D-7EC7-49F9-BFD9-27FD182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06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5F59C-9707-42AA-B8A6-C258E209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A3053D-CA1F-4A3D-9156-5F7EF992F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2176D3-8950-4DDF-B1E4-184B70DC7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A10C00-4968-46BF-A5AD-9E22F469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E768-18DF-48B9-977E-7323B195C9D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9DDFAD-6A33-4133-A00C-C7663647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21D4EA-153D-4622-B506-A0425C77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0A6D-7EC7-49F9-BFD9-27FD182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7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039B2A-6F8C-4390-9DB6-CD1AE73C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F05FAF-5EC5-4EDC-A94D-709BCD658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BEEA6-2FBE-4CB4-8524-29144DAFA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8E768-18DF-48B9-977E-7323B195C9D9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27D87-F54C-4DAF-8365-DF5AE0F1E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C5A7A-A979-44E1-97F4-B870F2C34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20A6D-7EC7-49F9-BFD9-27FD182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37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mweb.m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idsoob/22207361530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88141-4314-4D67-86B0-EDC1D7E0C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아임웹에</a:t>
            </a:r>
            <a:r>
              <a:rPr lang="ko-KR" altLang="en-US" dirty="0"/>
              <a:t> 로그인 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C7F049-443E-4A7E-A190-92F04C2A7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https://imweb.me/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조</a:t>
            </a:r>
            <a:r>
              <a:rPr lang="en-US" altLang="ko-KR" dirty="0"/>
              <a:t>_</a:t>
            </a:r>
            <a:r>
              <a:rPr lang="ko-KR" altLang="en-US" dirty="0"/>
              <a:t>제작</a:t>
            </a:r>
          </a:p>
        </p:txBody>
      </p:sp>
    </p:spTree>
    <p:extLst>
      <p:ext uri="{BB962C8B-B14F-4D97-AF65-F5344CB8AC3E}">
        <p14:creationId xmlns:p14="http://schemas.microsoft.com/office/powerpoint/2010/main" val="2243728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B88AB1-599E-4114-920C-48B55733D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181" y="0"/>
            <a:ext cx="36636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4C604-D6F4-47FD-8D10-0AEF7FBC4D06}"/>
              </a:ext>
            </a:extLst>
          </p:cNvPr>
          <p:cNvSpPr txBox="1"/>
          <p:nvPr/>
        </p:nvSpPr>
        <p:spPr>
          <a:xfrm>
            <a:off x="0" y="448646"/>
            <a:ext cx="4901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9. </a:t>
            </a:r>
            <a:r>
              <a:rPr lang="ko-KR" altLang="en-US" b="1" dirty="0">
                <a:solidFill>
                  <a:srgbClr val="FF0000"/>
                </a:solidFill>
              </a:rPr>
              <a:t>원하시는 기간을 선택하시고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결제하시면 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년 단위로 결제하셔도 매년 연장하실 수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있습니다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감사합니다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0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B8B88-F110-40AA-A2BB-68527A44E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81" y="0"/>
            <a:ext cx="1135203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A9B21C-EF66-4840-8EBE-B3D7DC219309}"/>
              </a:ext>
            </a:extLst>
          </p:cNvPr>
          <p:cNvSpPr txBox="1"/>
          <p:nvPr/>
        </p:nvSpPr>
        <p:spPr>
          <a:xfrm>
            <a:off x="7780876" y="1578396"/>
            <a:ext cx="34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1. </a:t>
            </a:r>
            <a:r>
              <a:rPr lang="ko-KR" altLang="en-US" b="1" dirty="0">
                <a:solidFill>
                  <a:srgbClr val="FF0000"/>
                </a:solidFill>
              </a:rPr>
              <a:t>관리 아이콘을 클릭해주세요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5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ACB3B6-3CBF-4232-8371-ED920D57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716"/>
            <a:ext cx="12192000" cy="5986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41A3AF-99F7-4BE0-B78D-2B186D4014B9}"/>
              </a:ext>
            </a:extLst>
          </p:cNvPr>
          <p:cNvSpPr txBox="1"/>
          <p:nvPr/>
        </p:nvSpPr>
        <p:spPr>
          <a:xfrm>
            <a:off x="1512597" y="3429000"/>
            <a:ext cx="405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2. </a:t>
            </a:r>
            <a:r>
              <a:rPr lang="ko-KR" altLang="en-US" b="1" dirty="0">
                <a:solidFill>
                  <a:srgbClr val="FF0000"/>
                </a:solidFill>
              </a:rPr>
              <a:t>환경설정 아이콘을 클릭해주세요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23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4813B2-F1F2-4E22-91E3-3D5C3F476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43" y="0"/>
            <a:ext cx="1163531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199B74-6B0D-4558-8E2A-9F99356171CB}"/>
              </a:ext>
            </a:extLst>
          </p:cNvPr>
          <p:cNvSpPr txBox="1"/>
          <p:nvPr/>
        </p:nvSpPr>
        <p:spPr>
          <a:xfrm>
            <a:off x="2042685" y="4396408"/>
            <a:ext cx="455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3. </a:t>
            </a:r>
            <a:r>
              <a:rPr lang="ko-KR" altLang="en-US" b="1" dirty="0">
                <a:solidFill>
                  <a:srgbClr val="FF0000"/>
                </a:solidFill>
              </a:rPr>
              <a:t>도메인 구입 및 설정을 클릭해 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0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7BB5DF0-A7C5-4BE1-B91B-F5D1B3D99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9736"/>
            <a:ext cx="12192000" cy="5118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A4F640-1BA6-4EC3-B08E-ED4BC6C9034B}"/>
              </a:ext>
            </a:extLst>
          </p:cNvPr>
          <p:cNvSpPr txBox="1"/>
          <p:nvPr/>
        </p:nvSpPr>
        <p:spPr>
          <a:xfrm>
            <a:off x="4997920" y="2938668"/>
            <a:ext cx="490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4. </a:t>
            </a:r>
            <a:r>
              <a:rPr lang="ko-KR" altLang="en-US" b="1" dirty="0">
                <a:solidFill>
                  <a:srgbClr val="FF0000"/>
                </a:solidFill>
              </a:rPr>
              <a:t>도메인 구입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ko-KR" altLang="en-US" b="1" dirty="0">
                <a:solidFill>
                  <a:srgbClr val="FF0000"/>
                </a:solidFill>
              </a:rPr>
              <a:t>연결을 클릭해주세요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5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98C30C-297B-4456-86AB-56BE15AE0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045"/>
            <a:ext cx="12192000" cy="54299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D6983B-2DE0-45F1-84CE-1985197EC0BE}"/>
              </a:ext>
            </a:extLst>
          </p:cNvPr>
          <p:cNvSpPr txBox="1"/>
          <p:nvPr/>
        </p:nvSpPr>
        <p:spPr>
          <a:xfrm>
            <a:off x="3232915" y="1354417"/>
            <a:ext cx="490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5. </a:t>
            </a:r>
            <a:r>
              <a:rPr lang="ko-KR" altLang="en-US" b="1" dirty="0">
                <a:solidFill>
                  <a:srgbClr val="FF0000"/>
                </a:solidFill>
              </a:rPr>
              <a:t>새 도매인 구매하기 클릭 해주세요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66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0DF246-200F-4A54-9B2A-FCE2B586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714375"/>
            <a:ext cx="11915775" cy="5429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714BBB-9483-4FF8-93D2-E59FCF6DB82C}"/>
              </a:ext>
            </a:extLst>
          </p:cNvPr>
          <p:cNvSpPr txBox="1"/>
          <p:nvPr/>
        </p:nvSpPr>
        <p:spPr>
          <a:xfrm>
            <a:off x="2658757" y="1258724"/>
            <a:ext cx="4901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6. </a:t>
            </a:r>
            <a:r>
              <a:rPr lang="ko-KR" altLang="en-US" b="1" dirty="0">
                <a:solidFill>
                  <a:srgbClr val="FF0000"/>
                </a:solidFill>
              </a:rPr>
              <a:t>원하시는 도매인을 입력해주세요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예</a:t>
            </a:r>
            <a:r>
              <a:rPr lang="en-US" altLang="ko-KR" b="1" dirty="0">
                <a:solidFill>
                  <a:srgbClr val="FF0000"/>
                </a:solidFill>
              </a:rPr>
              <a:t>) hangdongkinder.com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 hangdongkinder.org	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27A42B-4810-4C7B-9F0C-B1D439881101}"/>
              </a:ext>
            </a:extLst>
          </p:cNvPr>
          <p:cNvSpPr txBox="1"/>
          <p:nvPr/>
        </p:nvSpPr>
        <p:spPr>
          <a:xfrm>
            <a:off x="8324075" y="1272542"/>
            <a:ext cx="3519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Tip.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도메인 끝자리 별로 의미가 있습니다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아래에 관련 글 링크를 남겨두었습니다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참고하시면 도움 되실 것 같습니다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  <a:hlinkClick r:id="rId3"/>
              </a:rPr>
              <a:t>링크</a:t>
            </a:r>
            <a:r>
              <a:rPr lang="ko-KR" altLang="en-US" b="1" dirty="0">
                <a:solidFill>
                  <a:srgbClr val="FF0000"/>
                </a:solidFill>
              </a:rPr>
              <a:t>   </a:t>
            </a:r>
            <a:r>
              <a:rPr lang="en-US" altLang="ko-KR" b="1" dirty="0">
                <a:solidFill>
                  <a:srgbClr val="FF0000"/>
                </a:solidFill>
              </a:rPr>
              <a:t>&lt;- </a:t>
            </a:r>
            <a:r>
              <a:rPr lang="ko-KR" altLang="en-US" b="1" dirty="0">
                <a:solidFill>
                  <a:srgbClr val="FF0000"/>
                </a:solidFill>
              </a:rPr>
              <a:t>클릭하세요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컨트롤</a:t>
            </a:r>
            <a:r>
              <a:rPr lang="en-US" altLang="ko-KR" b="1" dirty="0">
                <a:solidFill>
                  <a:srgbClr val="FF0000"/>
                </a:solidFill>
              </a:rPr>
              <a:t>+</a:t>
            </a:r>
            <a:r>
              <a:rPr lang="ko-KR" altLang="en-US" b="1" dirty="0">
                <a:solidFill>
                  <a:srgbClr val="FF0000"/>
                </a:solidFill>
              </a:rPr>
              <a:t>클릭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46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AB7613-0D03-46A3-BDBA-BE3B0CCB3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332"/>
            <a:ext cx="12192000" cy="4273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8C129B-E6A9-410F-AFB6-541F2B384E99}"/>
              </a:ext>
            </a:extLst>
          </p:cNvPr>
          <p:cNvSpPr txBox="1"/>
          <p:nvPr/>
        </p:nvSpPr>
        <p:spPr>
          <a:xfrm>
            <a:off x="4196009" y="1947837"/>
            <a:ext cx="4901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7. </a:t>
            </a:r>
            <a:r>
              <a:rPr lang="ko-KR" altLang="en-US" b="1" dirty="0">
                <a:solidFill>
                  <a:srgbClr val="FF0000"/>
                </a:solidFill>
              </a:rPr>
              <a:t>도매인 입력 후 돋보기 클릭해주세요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17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7CB53D-0CC5-42C4-A04D-CF33FB8DA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659"/>
            <a:ext cx="12192000" cy="49286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5B3D5C-64C0-4635-8AC2-AEF7CBD66D9B}"/>
              </a:ext>
            </a:extLst>
          </p:cNvPr>
          <p:cNvSpPr txBox="1"/>
          <p:nvPr/>
        </p:nvSpPr>
        <p:spPr>
          <a:xfrm>
            <a:off x="3962093" y="1703288"/>
            <a:ext cx="4901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8. </a:t>
            </a:r>
            <a:r>
              <a:rPr lang="ko-KR" altLang="en-US" b="1" dirty="0">
                <a:solidFill>
                  <a:srgbClr val="FF0000"/>
                </a:solidFill>
              </a:rPr>
              <a:t>도매인 구매하기 클릭해주세요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130</Words>
  <Application>Microsoft Office PowerPoint</Application>
  <PresentationFormat>와이드스크린</PresentationFormat>
  <Paragraphs>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먼저 아임웹에 로그인 해주세요.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먼저 아임웹에 로그인 해주세요.</dc:title>
  <dc:creator>성건호</dc:creator>
  <cp:lastModifiedBy>성 건호</cp:lastModifiedBy>
  <cp:revision>3</cp:revision>
  <dcterms:created xsi:type="dcterms:W3CDTF">2021-09-17T05:38:48Z</dcterms:created>
  <dcterms:modified xsi:type="dcterms:W3CDTF">2021-09-27T01:22:42Z</dcterms:modified>
</cp:coreProperties>
</file>