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3C36E-CC89-423B-BE7D-B51B99050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97BF39-B1D3-4D50-A99A-34CBE2E57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CF0E1-160D-468F-A6B6-220DE65E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1017-7FA8-43E4-87E0-D85AF25E5B6A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E470F-CA63-44E7-A9BA-B4F4FDD7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7B75A-4248-470F-8B29-B066FCD3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CE34-3FBB-43DB-9657-153496AF0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21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9FEC9-4EFD-40C9-B338-7172B836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43803C-85F3-48AF-AC2B-0C6A4B1FF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D75C2-D67F-4161-8945-4F45F585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1017-7FA8-43E4-87E0-D85AF25E5B6A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41AFA-E11C-49AB-9456-CD1F96EC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F53CB-0713-4D18-9461-6434B937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CE34-3FBB-43DB-9657-153496AF0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67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B55A55-C861-478F-B488-94826408A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285039-8BEE-466C-BEFA-9E049BE26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0410-4038-43F4-ACE4-037C889C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1017-7FA8-43E4-87E0-D85AF25E5B6A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873F9-3FD8-4E3F-A0BA-108A4758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C2E2E-DE34-42A2-A2A7-934B5D8B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CE34-3FBB-43DB-9657-153496AF0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38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22C3E-AE68-4A2F-8BA6-75B5FF53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2ED8B9-B365-48CB-896E-CFD86419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74C57-883F-4C1B-A224-9E972686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1017-7FA8-43E4-87E0-D85AF25E5B6A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4CE97E-D05F-40DA-9780-CD9D4DD0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29611-B016-4289-8CD3-0CCAEE09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CE34-3FBB-43DB-9657-153496AF0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68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637DA-FA67-4C22-8369-1486B93F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1A060F-CCD5-471A-89AF-9EC6FA50C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9A4BA-FC87-4C26-85E7-D4E1D2F7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1017-7FA8-43E4-87E0-D85AF25E5B6A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30190F-CEF2-494A-B4B3-A8BDE2C3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77D349-08D8-432A-A85D-F0990D34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CE34-3FBB-43DB-9657-153496AF0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56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BFA4D-0638-4745-82CC-BD0A17C2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65491-F1B7-4B8A-B20C-1F27D9495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3971B7-DFDB-49BF-9D66-A0175CC97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813863-8EEC-4B8B-A28E-15B98884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1017-7FA8-43E4-87E0-D85AF25E5B6A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C6329D-C035-4718-8D24-F1B62320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698ACD-151C-4978-AA89-5E835DD6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CE34-3FBB-43DB-9657-153496AF0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00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A58F1-EB62-41AB-91F4-AC6E114D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98E7AF-BFA4-496B-8C01-3373A032E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622244-C37D-4823-A997-F9BD4330F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71CFD0-A563-4BC1-BCC8-3A79B799D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30F48E-D048-4DE8-BF00-C9F1CE056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9C12BA-478B-425A-98D7-BC6A4493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1017-7FA8-43E4-87E0-D85AF25E5B6A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B66A3C-B0B0-4487-8C09-E10F7EC7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54BDFB-D766-4640-8D80-EDE0EACF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CE34-3FBB-43DB-9657-153496AF0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80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7A0D8-1FC7-4F08-8DB7-1FF18390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6EAD5F-23B2-40B6-868F-69074FAA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1017-7FA8-43E4-87E0-D85AF25E5B6A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0124E6-6353-4CAF-B712-2C505DD29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E38ED-0B40-4B6A-BD67-3EBC0D0B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CE34-3FBB-43DB-9657-153496AF0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2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6175E5-75F7-4998-961B-ECC1DB35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1017-7FA8-43E4-87E0-D85AF25E5B6A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A88D5D-CF1E-4039-A91C-67015A65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F887F9-13D4-44F8-BB73-A2002A9B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CE34-3FBB-43DB-9657-153496AF0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8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601A9-62EB-4AEF-8281-885989EF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F7C2D-2238-462F-8818-700A16468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4FAAC5-351D-47C9-AAA6-CADA59A4B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BD1582-5458-41EE-86D1-0905E211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1017-7FA8-43E4-87E0-D85AF25E5B6A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C0E9C-D9DF-47A8-A63B-FF910C3C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91752A-8D7D-4C96-858E-E50F3B8D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CE34-3FBB-43DB-9657-153496AF0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51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0E294-9656-4B3F-9BE7-637B72F4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CCB056-327E-4410-BA35-58BAC7C98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B78CBC-634E-4A60-882E-2EF84B775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515FFF-E116-4852-971B-231331C6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1017-7FA8-43E4-87E0-D85AF25E5B6A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2786A5-22B9-44D3-B56C-962B8416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C5987A-A513-4C35-AAD4-A0D2647F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CE34-3FBB-43DB-9657-153496AF0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63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B15CB2-C538-4563-B58E-CC48AEB3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FFCBB2-B730-474A-A8EB-5EDB1DB3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F83FB-863B-4C0F-A18E-DFD219586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41017-7FA8-43E4-87E0-D85AF25E5B6A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70BE9-F33A-46F4-B59D-3AEB46189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A56CB-6C36-474C-B36B-1084439D5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7CE34-3FBB-43DB-9657-153496AF0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9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10680-9B44-4D4A-B992-4CD5916A6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대구</a:t>
            </a:r>
            <a:r>
              <a:rPr lang="en-US" altLang="ko-KR" dirty="0"/>
              <a:t>AI</a:t>
            </a:r>
            <a:r>
              <a:rPr lang="ko-KR" altLang="en-US" dirty="0"/>
              <a:t>스쿨 팀프로젝트</a:t>
            </a:r>
            <a:br>
              <a:rPr lang="en-US" altLang="ko-KR" dirty="0"/>
            </a:br>
            <a:r>
              <a:rPr lang="en-US" altLang="ko-KR" sz="1600" dirty="0"/>
              <a:t>   </a:t>
            </a:r>
            <a:br>
              <a:rPr lang="en-US" altLang="ko-KR" dirty="0"/>
            </a:br>
            <a:r>
              <a:rPr lang="ko-KR" altLang="en-US" dirty="0"/>
              <a:t>보고발표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AF201F-DDFE-474B-8EE1-58C7B2DD6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조 항동 </a:t>
            </a:r>
            <a:r>
              <a:rPr lang="ko-KR" altLang="en-US" dirty="0" err="1"/>
              <a:t>발도르프</a:t>
            </a:r>
            <a:r>
              <a:rPr lang="ko-KR" altLang="en-US" dirty="0"/>
              <a:t> </a:t>
            </a:r>
            <a:r>
              <a:rPr lang="ko-KR" altLang="en-US" dirty="0" err="1"/>
              <a:t>킨더가르텐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85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8E031-56C2-4505-89D3-E7E58A2F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4240D-76EC-4414-A3B3-A8DA1DE04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97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DB331-0016-4B2A-A831-87D08582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E1C0F-5732-4A6A-905A-769698C08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77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AD03E-E090-4A9F-823D-597F2D24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735A9-C1C4-43D4-AB08-B4D52310E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49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대구AI스쿨 팀프로젝트     보고발표</vt:lpstr>
      <vt:lpstr>목차</vt:lpstr>
      <vt:lpstr>1. 기획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대구AI스쿨 팀프로젝트     보고발표</dc:title>
  <dc:creator>김선아</dc:creator>
  <cp:lastModifiedBy>김선아</cp:lastModifiedBy>
  <cp:revision>1</cp:revision>
  <dcterms:created xsi:type="dcterms:W3CDTF">2021-09-15T03:41:19Z</dcterms:created>
  <dcterms:modified xsi:type="dcterms:W3CDTF">2021-09-15T03:41:25Z</dcterms:modified>
</cp:coreProperties>
</file>