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나눔손글씨 백의의 천사" panose="02000503000000000000" pitchFamily="2" charset="-127"/>
      <p:regular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9FF"/>
    <a:srgbClr val="BECDFF"/>
    <a:srgbClr val="00AFFF"/>
    <a:srgbClr val="3DFF92"/>
    <a:srgbClr val="EBE86C"/>
    <a:srgbClr val="EBE284"/>
    <a:srgbClr val="FF9A5A"/>
    <a:srgbClr val="FF5675"/>
    <a:srgbClr val="DA4CF6"/>
    <a:srgbClr val="101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9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7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8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4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3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4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5A9A-2461-49FF-8CA7-A4C49C02D4C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CA21-991E-4FA9-80CE-189BA518D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5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>
            <a:extLst>
              <a:ext uri="{FF2B5EF4-FFF2-40B4-BE49-F238E27FC236}">
                <a16:creationId xmlns="" xmlns:a16="http://schemas.microsoft.com/office/drawing/2014/main" id="{24DA128E-F2F3-4B0E-A3D4-0CD325323350}"/>
              </a:ext>
            </a:extLst>
          </p:cNvPr>
          <p:cNvGrpSpPr/>
          <p:nvPr/>
        </p:nvGrpSpPr>
        <p:grpSpPr>
          <a:xfrm>
            <a:off x="1703901" y="328474"/>
            <a:ext cx="3070080" cy="440802"/>
            <a:chOff x="1703901" y="328474"/>
            <a:chExt cx="3070080" cy="440802"/>
          </a:xfrm>
        </p:grpSpPr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3C5C95D3-36C3-42C7-BC5A-7A4547664980}"/>
                </a:ext>
              </a:extLst>
            </p:cNvPr>
            <p:cNvSpPr/>
            <p:nvPr/>
          </p:nvSpPr>
          <p:spPr>
            <a:xfrm>
              <a:off x="1703901" y="328474"/>
              <a:ext cx="515516" cy="440802"/>
            </a:xfrm>
            <a:prstGeom prst="rect">
              <a:avLst/>
            </a:prstGeom>
            <a:solidFill>
              <a:srgbClr val="7F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8E24FA0C-3731-4A99-932A-BE46560AC71F}"/>
                </a:ext>
              </a:extLst>
            </p:cNvPr>
            <p:cNvSpPr/>
            <p:nvPr/>
          </p:nvSpPr>
          <p:spPr>
            <a:xfrm>
              <a:off x="2219417" y="328474"/>
              <a:ext cx="515516" cy="440802"/>
            </a:xfrm>
            <a:prstGeom prst="rect">
              <a:avLst/>
            </a:prstGeom>
            <a:solidFill>
              <a:srgbClr val="379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5F85A86B-D560-4EBA-8444-D0BCDA5286F4}"/>
                </a:ext>
              </a:extLst>
            </p:cNvPr>
            <p:cNvSpPr/>
            <p:nvPr/>
          </p:nvSpPr>
          <p:spPr>
            <a:xfrm>
              <a:off x="2734933" y="328474"/>
              <a:ext cx="515516" cy="440802"/>
            </a:xfrm>
            <a:prstGeom prst="rect">
              <a:avLst/>
            </a:prstGeom>
            <a:solidFill>
              <a:srgbClr val="48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A6BB7589-2DC8-4B4A-9E75-3352B27FB0CF}"/>
                </a:ext>
              </a:extLst>
            </p:cNvPr>
            <p:cNvSpPr/>
            <p:nvPr/>
          </p:nvSpPr>
          <p:spPr>
            <a:xfrm>
              <a:off x="3238941" y="328474"/>
              <a:ext cx="515516" cy="440802"/>
            </a:xfrm>
            <a:prstGeom prst="rect">
              <a:avLst/>
            </a:prstGeom>
            <a:solidFill>
              <a:srgbClr val="F19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F1AD8982-2E7C-4892-AF19-5524E356D0CC}"/>
                </a:ext>
              </a:extLst>
            </p:cNvPr>
            <p:cNvSpPr/>
            <p:nvPr/>
          </p:nvSpPr>
          <p:spPr>
            <a:xfrm>
              <a:off x="3742949" y="328474"/>
              <a:ext cx="515516" cy="440802"/>
            </a:xfrm>
            <a:prstGeom prst="rect">
              <a:avLst/>
            </a:prstGeom>
            <a:solidFill>
              <a:srgbClr val="EA2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BFDE2046-0B45-4DE3-B6AE-6AA0DDC204F2}"/>
                </a:ext>
              </a:extLst>
            </p:cNvPr>
            <p:cNvSpPr/>
            <p:nvPr/>
          </p:nvSpPr>
          <p:spPr>
            <a:xfrm>
              <a:off x="4258465" y="328474"/>
              <a:ext cx="515516" cy="440802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07094DC9-F013-4A86-A2CE-108963165A97}"/>
              </a:ext>
            </a:extLst>
          </p:cNvPr>
          <p:cNvSpPr/>
          <p:nvPr/>
        </p:nvSpPr>
        <p:spPr>
          <a:xfrm>
            <a:off x="882726" y="3114281"/>
            <a:ext cx="1695635" cy="471396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FF5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="" xmlns:a16="http://schemas.microsoft.com/office/drawing/2014/main" id="{9D615B74-530F-4146-A1DB-7136989B672A}"/>
              </a:ext>
            </a:extLst>
          </p:cNvPr>
          <p:cNvSpPr/>
          <p:nvPr/>
        </p:nvSpPr>
        <p:spPr>
          <a:xfrm flipH="1" flipV="1">
            <a:off x="9804771" y="3286078"/>
            <a:ext cx="1695635" cy="471396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995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BEFCB51-AFCC-4971-BEAC-15483D18EA58}"/>
              </a:ext>
            </a:extLst>
          </p:cNvPr>
          <p:cNvSpPr/>
          <p:nvPr/>
        </p:nvSpPr>
        <p:spPr>
          <a:xfrm>
            <a:off x="1402671" y="1775534"/>
            <a:ext cx="816746" cy="816746"/>
          </a:xfrm>
          <a:prstGeom prst="ellipse">
            <a:avLst/>
          </a:prstGeom>
          <a:solidFill>
            <a:srgbClr val="FF5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0E992609-6BC5-4187-B917-B24A32998824}"/>
              </a:ext>
            </a:extLst>
          </p:cNvPr>
          <p:cNvSpPr/>
          <p:nvPr/>
        </p:nvSpPr>
        <p:spPr>
          <a:xfrm>
            <a:off x="3107418" y="4267843"/>
            <a:ext cx="816746" cy="816746"/>
          </a:xfrm>
          <a:prstGeom prst="ellipse">
            <a:avLst/>
          </a:prstGeom>
          <a:solidFill>
            <a:srgbClr val="FF9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A51D33A-AF5C-43E0-B6DD-78C93FA96C49}"/>
              </a:ext>
            </a:extLst>
          </p:cNvPr>
          <p:cNvSpPr/>
          <p:nvPr/>
        </p:nvSpPr>
        <p:spPr>
          <a:xfrm>
            <a:off x="4900472" y="1775534"/>
            <a:ext cx="816746" cy="816746"/>
          </a:xfrm>
          <a:prstGeom prst="ellipse">
            <a:avLst/>
          </a:prstGeom>
          <a:solidFill>
            <a:srgbClr val="EBE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213F86D5-EE13-474A-BA85-ED133D403056}"/>
              </a:ext>
            </a:extLst>
          </p:cNvPr>
          <p:cNvSpPr/>
          <p:nvPr/>
        </p:nvSpPr>
        <p:spPr>
          <a:xfrm>
            <a:off x="8507205" y="1775534"/>
            <a:ext cx="816746" cy="816746"/>
          </a:xfrm>
          <a:prstGeom prst="ellipse">
            <a:avLst/>
          </a:prstGeom>
          <a:solidFill>
            <a:srgbClr val="0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096EE091-9659-40C6-B683-956750D87AB6}"/>
              </a:ext>
            </a:extLst>
          </p:cNvPr>
          <p:cNvSpPr/>
          <p:nvPr/>
        </p:nvSpPr>
        <p:spPr>
          <a:xfrm>
            <a:off x="6668198" y="4335539"/>
            <a:ext cx="816746" cy="816746"/>
          </a:xfrm>
          <a:prstGeom prst="ellipse">
            <a:avLst/>
          </a:prstGeom>
          <a:solidFill>
            <a:srgbClr val="3DF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51FD6467-804E-4605-AD31-F14CD1BB12E2}"/>
              </a:ext>
            </a:extLst>
          </p:cNvPr>
          <p:cNvGrpSpPr/>
          <p:nvPr/>
        </p:nvGrpSpPr>
        <p:grpSpPr>
          <a:xfrm>
            <a:off x="10174870" y="4285232"/>
            <a:ext cx="816746" cy="816746"/>
            <a:chOff x="10210382" y="4285232"/>
            <a:chExt cx="816746" cy="816746"/>
          </a:xfrm>
          <a:solidFill>
            <a:srgbClr val="9959FF"/>
          </a:solidFill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331C92E8-F204-446A-8B69-B622939306CF}"/>
                </a:ext>
              </a:extLst>
            </p:cNvPr>
            <p:cNvSpPr/>
            <p:nvPr/>
          </p:nvSpPr>
          <p:spPr>
            <a:xfrm>
              <a:off x="10210382" y="4285232"/>
              <a:ext cx="816746" cy="8167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B65F689E-72A4-4645-9B0B-683298C803DB}"/>
                </a:ext>
              </a:extLst>
            </p:cNvPr>
            <p:cNvGrpSpPr/>
            <p:nvPr/>
          </p:nvGrpSpPr>
          <p:grpSpPr>
            <a:xfrm>
              <a:off x="10397023" y="4461926"/>
              <a:ext cx="443464" cy="488781"/>
              <a:chOff x="1709738" y="2300288"/>
              <a:chExt cx="1087438" cy="1198563"/>
            </a:xfrm>
            <a:grpFill/>
          </p:grpSpPr>
          <p:sp>
            <p:nvSpPr>
              <p:cNvPr id="74" name="Freeform 103">
                <a:extLst>
                  <a:ext uri="{FF2B5EF4-FFF2-40B4-BE49-F238E27FC236}">
                    <a16:creationId xmlns="" xmlns:a16="http://schemas.microsoft.com/office/drawing/2014/main" id="{B545678A-B259-4DF4-A1A3-71346207B1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11438" y="2544763"/>
                <a:ext cx="111125" cy="241300"/>
              </a:xfrm>
              <a:custGeom>
                <a:avLst/>
                <a:gdLst>
                  <a:gd name="T0" fmla="*/ 495 w 589"/>
                  <a:gd name="T1" fmla="*/ 0 h 1294"/>
                  <a:gd name="T2" fmla="*/ 94 w 589"/>
                  <a:gd name="T3" fmla="*/ 0 h 1294"/>
                  <a:gd name="T4" fmla="*/ 0 w 589"/>
                  <a:gd name="T5" fmla="*/ 93 h 1294"/>
                  <a:gd name="T6" fmla="*/ 0 w 589"/>
                  <a:gd name="T7" fmla="*/ 1196 h 1294"/>
                  <a:gd name="T8" fmla="*/ 42 w 589"/>
                  <a:gd name="T9" fmla="*/ 1274 h 1294"/>
                  <a:gd name="T10" fmla="*/ 131 w 589"/>
                  <a:gd name="T11" fmla="*/ 1282 h 1294"/>
                  <a:gd name="T12" fmla="*/ 589 w 589"/>
                  <a:gd name="T13" fmla="*/ 695 h 1294"/>
                  <a:gd name="T14" fmla="*/ 589 w 589"/>
                  <a:gd name="T15" fmla="*/ 93 h 1294"/>
                  <a:gd name="T16" fmla="*/ 495 w 589"/>
                  <a:gd name="T17" fmla="*/ 0 h 1294"/>
                  <a:gd name="T18" fmla="*/ 401 w 589"/>
                  <a:gd name="T19" fmla="*/ 695 h 1294"/>
                  <a:gd name="T20" fmla="*/ 188 w 589"/>
                  <a:gd name="T21" fmla="*/ 1040 h 1294"/>
                  <a:gd name="T22" fmla="*/ 188 w 589"/>
                  <a:gd name="T23" fmla="*/ 187 h 1294"/>
                  <a:gd name="T24" fmla="*/ 401 w 589"/>
                  <a:gd name="T25" fmla="*/ 187 h 1294"/>
                  <a:gd name="T26" fmla="*/ 401 w 589"/>
                  <a:gd name="T27" fmla="*/ 695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9" h="1294">
                    <a:moveTo>
                      <a:pt x="4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lnTo>
                      <a:pt x="0" y="1196"/>
                    </a:lnTo>
                    <a:cubicBezTo>
                      <a:pt x="0" y="1227"/>
                      <a:pt x="16" y="1257"/>
                      <a:pt x="42" y="1274"/>
                    </a:cubicBezTo>
                    <a:cubicBezTo>
                      <a:pt x="69" y="1291"/>
                      <a:pt x="103" y="1294"/>
                      <a:pt x="131" y="1282"/>
                    </a:cubicBezTo>
                    <a:cubicBezTo>
                      <a:pt x="340" y="1191"/>
                      <a:pt x="589" y="1015"/>
                      <a:pt x="589" y="695"/>
                    </a:cubicBezTo>
                    <a:lnTo>
                      <a:pt x="589" y="93"/>
                    </a:lnTo>
                    <a:cubicBezTo>
                      <a:pt x="589" y="42"/>
                      <a:pt x="547" y="0"/>
                      <a:pt x="495" y="0"/>
                    </a:cubicBezTo>
                    <a:close/>
                    <a:moveTo>
                      <a:pt x="401" y="695"/>
                    </a:moveTo>
                    <a:cubicBezTo>
                      <a:pt x="401" y="833"/>
                      <a:pt x="329" y="948"/>
                      <a:pt x="188" y="1040"/>
                    </a:cubicBezTo>
                    <a:lnTo>
                      <a:pt x="188" y="187"/>
                    </a:lnTo>
                    <a:lnTo>
                      <a:pt x="401" y="187"/>
                    </a:lnTo>
                    <a:lnTo>
                      <a:pt x="401" y="69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104">
                <a:extLst>
                  <a:ext uri="{FF2B5EF4-FFF2-40B4-BE49-F238E27FC236}">
                    <a16:creationId xmlns="" xmlns:a16="http://schemas.microsoft.com/office/drawing/2014/main" id="{AB338458-7EBD-47EA-8729-2399585BAB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9738" y="2300288"/>
                <a:ext cx="1087438" cy="1198563"/>
              </a:xfrm>
              <a:custGeom>
                <a:avLst/>
                <a:gdLst>
                  <a:gd name="T0" fmla="*/ 4519 w 5798"/>
                  <a:gd name="T1" fmla="*/ 902 h 6400"/>
                  <a:gd name="T2" fmla="*/ 3193 w 5798"/>
                  <a:gd name="T3" fmla="*/ 294 h 6400"/>
                  <a:gd name="T4" fmla="*/ 2605 w 5798"/>
                  <a:gd name="T5" fmla="*/ 294 h 6400"/>
                  <a:gd name="T6" fmla="*/ 1279 w 5798"/>
                  <a:gd name="T7" fmla="*/ 902 h 6400"/>
                  <a:gd name="T8" fmla="*/ 0 w 5798"/>
                  <a:gd name="T9" fmla="*/ 996 h 6400"/>
                  <a:gd name="T10" fmla="*/ 618 w 5798"/>
                  <a:gd name="T11" fmla="*/ 2882 h 6400"/>
                  <a:gd name="T12" fmla="*/ 2605 w 5798"/>
                  <a:gd name="T13" fmla="*/ 4070 h 6400"/>
                  <a:gd name="T14" fmla="*/ 1269 w 5798"/>
                  <a:gd name="T15" fmla="*/ 5916 h 6400"/>
                  <a:gd name="T16" fmla="*/ 1202 w 5798"/>
                  <a:gd name="T17" fmla="*/ 6306 h 6400"/>
                  <a:gd name="T18" fmla="*/ 4502 w 5798"/>
                  <a:gd name="T19" fmla="*/ 6400 h 6400"/>
                  <a:gd name="T20" fmla="*/ 4596 w 5798"/>
                  <a:gd name="T21" fmla="*/ 6005 h 6400"/>
                  <a:gd name="T22" fmla="*/ 3193 w 5798"/>
                  <a:gd name="T23" fmla="*/ 5264 h 6400"/>
                  <a:gd name="T24" fmla="*/ 4449 w 5798"/>
                  <a:gd name="T25" fmla="*/ 3088 h 6400"/>
                  <a:gd name="T26" fmla="*/ 4464 w 5798"/>
                  <a:gd name="T27" fmla="*/ 3088 h 6400"/>
                  <a:gd name="T28" fmla="*/ 5798 w 5798"/>
                  <a:gd name="T29" fmla="*/ 1998 h 6400"/>
                  <a:gd name="T30" fmla="*/ 5704 w 5798"/>
                  <a:gd name="T31" fmla="*/ 902 h 6400"/>
                  <a:gd name="T32" fmla="*/ 187 w 5798"/>
                  <a:gd name="T33" fmla="*/ 1998 h 6400"/>
                  <a:gd name="T34" fmla="*/ 1202 w 5798"/>
                  <a:gd name="T35" fmla="*/ 1090 h 6400"/>
                  <a:gd name="T36" fmla="*/ 1274 w 5798"/>
                  <a:gd name="T37" fmla="*/ 2889 h 6400"/>
                  <a:gd name="T38" fmla="*/ 2899 w 5798"/>
                  <a:gd name="T39" fmla="*/ 188 h 6400"/>
                  <a:gd name="T40" fmla="*/ 2899 w 5798"/>
                  <a:gd name="T41" fmla="*/ 401 h 6400"/>
                  <a:gd name="T42" fmla="*/ 2899 w 5798"/>
                  <a:gd name="T43" fmla="*/ 188 h 6400"/>
                  <a:gd name="T44" fmla="*/ 2899 w 5798"/>
                  <a:gd name="T45" fmla="*/ 589 h 6400"/>
                  <a:gd name="T46" fmla="*/ 3984 w 5798"/>
                  <a:gd name="T47" fmla="*/ 902 h 6400"/>
                  <a:gd name="T48" fmla="*/ 2753 w 5798"/>
                  <a:gd name="T49" fmla="*/ 550 h 6400"/>
                  <a:gd name="T50" fmla="*/ 3707 w 5798"/>
                  <a:gd name="T51" fmla="*/ 5912 h 6400"/>
                  <a:gd name="T52" fmla="*/ 3707 w 5798"/>
                  <a:gd name="T53" fmla="*/ 6099 h 6400"/>
                  <a:gd name="T54" fmla="*/ 4408 w 5798"/>
                  <a:gd name="T55" fmla="*/ 6212 h 6400"/>
                  <a:gd name="T56" fmla="*/ 1390 w 5798"/>
                  <a:gd name="T57" fmla="*/ 6099 h 6400"/>
                  <a:gd name="T58" fmla="*/ 3344 w 5798"/>
                  <a:gd name="T59" fmla="*/ 6005 h 6400"/>
                  <a:gd name="T60" fmla="*/ 1836 w 5798"/>
                  <a:gd name="T61" fmla="*/ 5912 h 6400"/>
                  <a:gd name="T62" fmla="*/ 3062 w 5798"/>
                  <a:gd name="T63" fmla="*/ 5398 h 6400"/>
                  <a:gd name="T64" fmla="*/ 2793 w 5798"/>
                  <a:gd name="T65" fmla="*/ 5210 h 6400"/>
                  <a:gd name="T66" fmla="*/ 2899 w 5798"/>
                  <a:gd name="T67" fmla="*/ 4095 h 6400"/>
                  <a:gd name="T68" fmla="*/ 3005 w 5798"/>
                  <a:gd name="T69" fmla="*/ 5210 h 6400"/>
                  <a:gd name="T70" fmla="*/ 4408 w 5798"/>
                  <a:gd name="T71" fmla="*/ 2398 h 6400"/>
                  <a:gd name="T72" fmla="*/ 1390 w 5798"/>
                  <a:gd name="T73" fmla="*/ 2398 h 6400"/>
                  <a:gd name="T74" fmla="*/ 4408 w 5798"/>
                  <a:gd name="T75" fmla="*/ 1090 h 6400"/>
                  <a:gd name="T76" fmla="*/ 5611 w 5798"/>
                  <a:gd name="T77" fmla="*/ 1998 h 6400"/>
                  <a:gd name="T78" fmla="*/ 4524 w 5798"/>
                  <a:gd name="T79" fmla="*/ 2889 h 6400"/>
                  <a:gd name="T80" fmla="*/ 4596 w 5798"/>
                  <a:gd name="T81" fmla="*/ 1090 h 6400"/>
                  <a:gd name="T82" fmla="*/ 5611 w 5798"/>
                  <a:gd name="T83" fmla="*/ 1998 h 6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98" h="6400">
                    <a:moveTo>
                      <a:pt x="5704" y="902"/>
                    </a:moveTo>
                    <a:lnTo>
                      <a:pt x="4519" y="902"/>
                    </a:lnTo>
                    <a:lnTo>
                      <a:pt x="3175" y="398"/>
                    </a:lnTo>
                    <a:cubicBezTo>
                      <a:pt x="3187" y="365"/>
                      <a:pt x="3193" y="331"/>
                      <a:pt x="3193" y="294"/>
                    </a:cubicBezTo>
                    <a:cubicBezTo>
                      <a:pt x="3193" y="132"/>
                      <a:pt x="3061" y="0"/>
                      <a:pt x="2899" y="0"/>
                    </a:cubicBezTo>
                    <a:cubicBezTo>
                      <a:pt x="2737" y="0"/>
                      <a:pt x="2605" y="132"/>
                      <a:pt x="2605" y="294"/>
                    </a:cubicBezTo>
                    <a:cubicBezTo>
                      <a:pt x="2605" y="331"/>
                      <a:pt x="2611" y="365"/>
                      <a:pt x="2623" y="398"/>
                    </a:cubicBezTo>
                    <a:lnTo>
                      <a:pt x="1279" y="902"/>
                    </a:lnTo>
                    <a:lnTo>
                      <a:pt x="94" y="902"/>
                    </a:lnTo>
                    <a:cubicBezTo>
                      <a:pt x="42" y="902"/>
                      <a:pt x="0" y="944"/>
                      <a:pt x="0" y="996"/>
                    </a:cubicBezTo>
                    <a:lnTo>
                      <a:pt x="0" y="1998"/>
                    </a:lnTo>
                    <a:cubicBezTo>
                      <a:pt x="0" y="2378"/>
                      <a:pt x="213" y="2684"/>
                      <a:pt x="618" y="2882"/>
                    </a:cubicBezTo>
                    <a:cubicBezTo>
                      <a:pt x="919" y="3030"/>
                      <a:pt x="1244" y="3077"/>
                      <a:pt x="1349" y="3089"/>
                    </a:cubicBezTo>
                    <a:cubicBezTo>
                      <a:pt x="1576" y="3595"/>
                      <a:pt x="2043" y="3971"/>
                      <a:pt x="2605" y="4070"/>
                    </a:cubicBezTo>
                    <a:lnTo>
                      <a:pt x="2605" y="5264"/>
                    </a:lnTo>
                    <a:cubicBezTo>
                      <a:pt x="2208" y="5631"/>
                      <a:pt x="1278" y="5913"/>
                      <a:pt x="1269" y="5916"/>
                    </a:cubicBezTo>
                    <a:cubicBezTo>
                      <a:pt x="1230" y="5928"/>
                      <a:pt x="1202" y="5964"/>
                      <a:pt x="1202" y="6005"/>
                    </a:cubicBezTo>
                    <a:lnTo>
                      <a:pt x="1202" y="6306"/>
                    </a:lnTo>
                    <a:cubicBezTo>
                      <a:pt x="1202" y="6358"/>
                      <a:pt x="1244" y="6400"/>
                      <a:pt x="1296" y="6400"/>
                    </a:cubicBezTo>
                    <a:lnTo>
                      <a:pt x="4502" y="6400"/>
                    </a:lnTo>
                    <a:cubicBezTo>
                      <a:pt x="4554" y="6400"/>
                      <a:pt x="4596" y="6358"/>
                      <a:pt x="4596" y="6306"/>
                    </a:cubicBezTo>
                    <a:lnTo>
                      <a:pt x="4596" y="6005"/>
                    </a:lnTo>
                    <a:cubicBezTo>
                      <a:pt x="4596" y="5964"/>
                      <a:pt x="4568" y="5928"/>
                      <a:pt x="4529" y="5916"/>
                    </a:cubicBezTo>
                    <a:cubicBezTo>
                      <a:pt x="4520" y="5913"/>
                      <a:pt x="3590" y="5631"/>
                      <a:pt x="3193" y="5264"/>
                    </a:cubicBezTo>
                    <a:lnTo>
                      <a:pt x="3193" y="4070"/>
                    </a:lnTo>
                    <a:cubicBezTo>
                      <a:pt x="3755" y="3971"/>
                      <a:pt x="4223" y="3595"/>
                      <a:pt x="4449" y="3088"/>
                    </a:cubicBezTo>
                    <a:cubicBezTo>
                      <a:pt x="4450" y="3088"/>
                      <a:pt x="4451" y="3088"/>
                      <a:pt x="4452" y="3088"/>
                    </a:cubicBezTo>
                    <a:cubicBezTo>
                      <a:pt x="4456" y="3088"/>
                      <a:pt x="4460" y="3088"/>
                      <a:pt x="4464" y="3088"/>
                    </a:cubicBezTo>
                    <a:cubicBezTo>
                      <a:pt x="4590" y="3072"/>
                      <a:pt x="4915" y="3019"/>
                      <a:pt x="5211" y="2867"/>
                    </a:cubicBezTo>
                    <a:cubicBezTo>
                      <a:pt x="5595" y="2668"/>
                      <a:pt x="5798" y="2368"/>
                      <a:pt x="5798" y="1998"/>
                    </a:cubicBezTo>
                    <a:lnTo>
                      <a:pt x="5798" y="996"/>
                    </a:lnTo>
                    <a:cubicBezTo>
                      <a:pt x="5798" y="944"/>
                      <a:pt x="5756" y="902"/>
                      <a:pt x="5704" y="902"/>
                    </a:cubicBezTo>
                    <a:close/>
                    <a:moveTo>
                      <a:pt x="700" y="2713"/>
                    </a:moveTo>
                    <a:cubicBezTo>
                      <a:pt x="360" y="2547"/>
                      <a:pt x="187" y="2306"/>
                      <a:pt x="187" y="1998"/>
                    </a:cubicBezTo>
                    <a:lnTo>
                      <a:pt x="187" y="1090"/>
                    </a:lnTo>
                    <a:lnTo>
                      <a:pt x="1202" y="1090"/>
                    </a:lnTo>
                    <a:lnTo>
                      <a:pt x="1202" y="2398"/>
                    </a:lnTo>
                    <a:cubicBezTo>
                      <a:pt x="1202" y="2569"/>
                      <a:pt x="1227" y="2734"/>
                      <a:pt x="1274" y="2889"/>
                    </a:cubicBezTo>
                    <a:cubicBezTo>
                      <a:pt x="1137" y="2867"/>
                      <a:pt x="912" y="2817"/>
                      <a:pt x="700" y="2713"/>
                    </a:cubicBezTo>
                    <a:close/>
                    <a:moveTo>
                      <a:pt x="2899" y="188"/>
                    </a:moveTo>
                    <a:cubicBezTo>
                      <a:pt x="2958" y="188"/>
                      <a:pt x="3005" y="236"/>
                      <a:pt x="3005" y="294"/>
                    </a:cubicBezTo>
                    <a:cubicBezTo>
                      <a:pt x="3005" y="353"/>
                      <a:pt x="2958" y="401"/>
                      <a:pt x="2899" y="401"/>
                    </a:cubicBezTo>
                    <a:cubicBezTo>
                      <a:pt x="2840" y="401"/>
                      <a:pt x="2793" y="353"/>
                      <a:pt x="2793" y="294"/>
                    </a:cubicBezTo>
                    <a:cubicBezTo>
                      <a:pt x="2793" y="236"/>
                      <a:pt x="2840" y="188"/>
                      <a:pt x="2899" y="188"/>
                    </a:cubicBezTo>
                    <a:close/>
                    <a:moveTo>
                      <a:pt x="2753" y="550"/>
                    </a:moveTo>
                    <a:cubicBezTo>
                      <a:pt x="2796" y="574"/>
                      <a:pt x="2846" y="589"/>
                      <a:pt x="2899" y="589"/>
                    </a:cubicBezTo>
                    <a:cubicBezTo>
                      <a:pt x="2952" y="589"/>
                      <a:pt x="3002" y="574"/>
                      <a:pt x="3045" y="550"/>
                    </a:cubicBezTo>
                    <a:lnTo>
                      <a:pt x="3984" y="902"/>
                    </a:lnTo>
                    <a:lnTo>
                      <a:pt x="1814" y="902"/>
                    </a:lnTo>
                    <a:lnTo>
                      <a:pt x="2753" y="550"/>
                    </a:lnTo>
                    <a:close/>
                    <a:moveTo>
                      <a:pt x="3962" y="5912"/>
                    </a:moveTo>
                    <a:lnTo>
                      <a:pt x="3707" y="5912"/>
                    </a:lnTo>
                    <a:cubicBezTo>
                      <a:pt x="3655" y="5912"/>
                      <a:pt x="3613" y="5954"/>
                      <a:pt x="3613" y="6005"/>
                    </a:cubicBezTo>
                    <a:cubicBezTo>
                      <a:pt x="3613" y="6057"/>
                      <a:pt x="3655" y="6099"/>
                      <a:pt x="3707" y="6099"/>
                    </a:cubicBezTo>
                    <a:lnTo>
                      <a:pt x="4408" y="6099"/>
                    </a:lnTo>
                    <a:lnTo>
                      <a:pt x="4408" y="6212"/>
                    </a:lnTo>
                    <a:lnTo>
                      <a:pt x="1390" y="6212"/>
                    </a:lnTo>
                    <a:lnTo>
                      <a:pt x="1390" y="6099"/>
                    </a:lnTo>
                    <a:lnTo>
                      <a:pt x="3250" y="6099"/>
                    </a:lnTo>
                    <a:cubicBezTo>
                      <a:pt x="3302" y="6099"/>
                      <a:pt x="3344" y="6057"/>
                      <a:pt x="3344" y="6005"/>
                    </a:cubicBezTo>
                    <a:cubicBezTo>
                      <a:pt x="3344" y="5954"/>
                      <a:pt x="3302" y="5912"/>
                      <a:pt x="3250" y="5912"/>
                    </a:cubicBezTo>
                    <a:lnTo>
                      <a:pt x="1836" y="5912"/>
                    </a:lnTo>
                    <a:cubicBezTo>
                      <a:pt x="2141" y="5787"/>
                      <a:pt x="2511" y="5608"/>
                      <a:pt x="2737" y="5398"/>
                    </a:cubicBezTo>
                    <a:lnTo>
                      <a:pt x="3062" y="5398"/>
                    </a:lnTo>
                    <a:cubicBezTo>
                      <a:pt x="3287" y="5608"/>
                      <a:pt x="3657" y="5787"/>
                      <a:pt x="3962" y="5912"/>
                    </a:cubicBezTo>
                    <a:close/>
                    <a:moveTo>
                      <a:pt x="2793" y="5210"/>
                    </a:moveTo>
                    <a:lnTo>
                      <a:pt x="2793" y="4092"/>
                    </a:lnTo>
                    <a:cubicBezTo>
                      <a:pt x="2828" y="4094"/>
                      <a:pt x="2863" y="4095"/>
                      <a:pt x="2899" y="4095"/>
                    </a:cubicBezTo>
                    <a:cubicBezTo>
                      <a:pt x="2935" y="4095"/>
                      <a:pt x="2970" y="4094"/>
                      <a:pt x="3005" y="4092"/>
                    </a:cubicBezTo>
                    <a:lnTo>
                      <a:pt x="3005" y="5210"/>
                    </a:lnTo>
                    <a:lnTo>
                      <a:pt x="2793" y="5210"/>
                    </a:lnTo>
                    <a:close/>
                    <a:moveTo>
                      <a:pt x="4408" y="2398"/>
                    </a:moveTo>
                    <a:cubicBezTo>
                      <a:pt x="4408" y="3231"/>
                      <a:pt x="3731" y="3908"/>
                      <a:pt x="2899" y="3908"/>
                    </a:cubicBezTo>
                    <a:cubicBezTo>
                      <a:pt x="2067" y="3908"/>
                      <a:pt x="1390" y="3231"/>
                      <a:pt x="1390" y="2398"/>
                    </a:cubicBezTo>
                    <a:lnTo>
                      <a:pt x="1390" y="1090"/>
                    </a:lnTo>
                    <a:lnTo>
                      <a:pt x="4408" y="1090"/>
                    </a:lnTo>
                    <a:lnTo>
                      <a:pt x="4408" y="2398"/>
                    </a:lnTo>
                    <a:close/>
                    <a:moveTo>
                      <a:pt x="5611" y="1998"/>
                    </a:moveTo>
                    <a:cubicBezTo>
                      <a:pt x="5611" y="2297"/>
                      <a:pt x="5447" y="2533"/>
                      <a:pt x="5125" y="2700"/>
                    </a:cubicBezTo>
                    <a:cubicBezTo>
                      <a:pt x="4906" y="2812"/>
                      <a:pt x="4668" y="2865"/>
                      <a:pt x="4524" y="2889"/>
                    </a:cubicBezTo>
                    <a:cubicBezTo>
                      <a:pt x="4571" y="2734"/>
                      <a:pt x="4596" y="2569"/>
                      <a:pt x="4596" y="2398"/>
                    </a:cubicBezTo>
                    <a:lnTo>
                      <a:pt x="4596" y="1090"/>
                    </a:lnTo>
                    <a:lnTo>
                      <a:pt x="5611" y="1090"/>
                    </a:lnTo>
                    <a:lnTo>
                      <a:pt x="5611" y="199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05">
                <a:extLst>
                  <a:ext uri="{FF2B5EF4-FFF2-40B4-BE49-F238E27FC236}">
                    <a16:creationId xmlns="" xmlns:a16="http://schemas.microsoft.com/office/drawing/2014/main" id="{B57CF99F-0F23-4EA0-B2EC-C101B55A29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4351" y="2544763"/>
                <a:ext cx="111125" cy="244475"/>
              </a:xfrm>
              <a:custGeom>
                <a:avLst/>
                <a:gdLst>
                  <a:gd name="T0" fmla="*/ 495 w 589"/>
                  <a:gd name="T1" fmla="*/ 0 h 1308"/>
                  <a:gd name="T2" fmla="*/ 94 w 589"/>
                  <a:gd name="T3" fmla="*/ 0 h 1308"/>
                  <a:gd name="T4" fmla="*/ 0 w 589"/>
                  <a:gd name="T5" fmla="*/ 93 h 1308"/>
                  <a:gd name="T6" fmla="*/ 0 w 589"/>
                  <a:gd name="T7" fmla="*/ 695 h 1308"/>
                  <a:gd name="T8" fmla="*/ 458 w 589"/>
                  <a:gd name="T9" fmla="*/ 1282 h 1308"/>
                  <a:gd name="T10" fmla="*/ 589 w 589"/>
                  <a:gd name="T11" fmla="*/ 1196 h 1308"/>
                  <a:gd name="T12" fmla="*/ 589 w 589"/>
                  <a:gd name="T13" fmla="*/ 93 h 1308"/>
                  <a:gd name="T14" fmla="*/ 495 w 589"/>
                  <a:gd name="T15" fmla="*/ 0 h 1308"/>
                  <a:gd name="T16" fmla="*/ 401 w 589"/>
                  <a:gd name="T17" fmla="*/ 1040 h 1308"/>
                  <a:gd name="T18" fmla="*/ 188 w 589"/>
                  <a:gd name="T19" fmla="*/ 695 h 1308"/>
                  <a:gd name="T20" fmla="*/ 188 w 589"/>
                  <a:gd name="T21" fmla="*/ 187 h 1308"/>
                  <a:gd name="T22" fmla="*/ 401 w 589"/>
                  <a:gd name="T23" fmla="*/ 187 h 1308"/>
                  <a:gd name="T24" fmla="*/ 401 w 589"/>
                  <a:gd name="T25" fmla="*/ 1040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9" h="1308">
                    <a:moveTo>
                      <a:pt x="4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lnTo>
                      <a:pt x="0" y="695"/>
                    </a:lnTo>
                    <a:cubicBezTo>
                      <a:pt x="0" y="1015"/>
                      <a:pt x="249" y="1191"/>
                      <a:pt x="458" y="1282"/>
                    </a:cubicBezTo>
                    <a:cubicBezTo>
                      <a:pt x="519" y="1308"/>
                      <a:pt x="589" y="1262"/>
                      <a:pt x="589" y="1196"/>
                    </a:cubicBezTo>
                    <a:lnTo>
                      <a:pt x="589" y="93"/>
                    </a:lnTo>
                    <a:cubicBezTo>
                      <a:pt x="589" y="42"/>
                      <a:pt x="547" y="0"/>
                      <a:pt x="495" y="0"/>
                    </a:cubicBezTo>
                    <a:close/>
                    <a:moveTo>
                      <a:pt x="401" y="1040"/>
                    </a:moveTo>
                    <a:cubicBezTo>
                      <a:pt x="260" y="948"/>
                      <a:pt x="188" y="833"/>
                      <a:pt x="188" y="695"/>
                    </a:cubicBezTo>
                    <a:lnTo>
                      <a:pt x="188" y="187"/>
                    </a:lnTo>
                    <a:lnTo>
                      <a:pt x="401" y="187"/>
                    </a:lnTo>
                    <a:lnTo>
                      <a:pt x="401" y="10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06">
                <a:extLst>
                  <a:ext uri="{FF2B5EF4-FFF2-40B4-BE49-F238E27FC236}">
                    <a16:creationId xmlns="" xmlns:a16="http://schemas.microsoft.com/office/drawing/2014/main" id="{298C4CA3-884C-4268-9882-B658688699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1" y="2605088"/>
                <a:ext cx="379413" cy="293688"/>
              </a:xfrm>
              <a:custGeom>
                <a:avLst/>
                <a:gdLst>
                  <a:gd name="T0" fmla="*/ 1940 w 2026"/>
                  <a:gd name="T1" fmla="*/ 282 h 1570"/>
                  <a:gd name="T2" fmla="*/ 1535 w 2026"/>
                  <a:gd name="T3" fmla="*/ 8 h 1570"/>
                  <a:gd name="T4" fmla="*/ 1013 w 2026"/>
                  <a:gd name="T5" fmla="*/ 295 h 1570"/>
                  <a:gd name="T6" fmla="*/ 491 w 2026"/>
                  <a:gd name="T7" fmla="*/ 8 h 1570"/>
                  <a:gd name="T8" fmla="*/ 86 w 2026"/>
                  <a:gd name="T9" fmla="*/ 282 h 1570"/>
                  <a:gd name="T10" fmla="*/ 240 w 2026"/>
                  <a:gd name="T11" fmla="*/ 933 h 1570"/>
                  <a:gd name="T12" fmla="*/ 968 w 2026"/>
                  <a:gd name="T13" fmla="*/ 1555 h 1570"/>
                  <a:gd name="T14" fmla="*/ 1058 w 2026"/>
                  <a:gd name="T15" fmla="*/ 1555 h 1570"/>
                  <a:gd name="T16" fmla="*/ 1786 w 2026"/>
                  <a:gd name="T17" fmla="*/ 933 h 1570"/>
                  <a:gd name="T18" fmla="*/ 1940 w 2026"/>
                  <a:gd name="T19" fmla="*/ 282 h 1570"/>
                  <a:gd name="T20" fmla="*/ 1643 w 2026"/>
                  <a:gd name="T21" fmla="*/ 811 h 1570"/>
                  <a:gd name="T22" fmla="*/ 1013 w 2026"/>
                  <a:gd name="T23" fmla="*/ 1363 h 1570"/>
                  <a:gd name="T24" fmla="*/ 383 w 2026"/>
                  <a:gd name="T25" fmla="*/ 811 h 1570"/>
                  <a:gd name="T26" fmla="*/ 258 w 2026"/>
                  <a:gd name="T27" fmla="*/ 357 h 1570"/>
                  <a:gd name="T28" fmla="*/ 499 w 2026"/>
                  <a:gd name="T29" fmla="*/ 196 h 1570"/>
                  <a:gd name="T30" fmla="*/ 512 w 2026"/>
                  <a:gd name="T31" fmla="*/ 196 h 1570"/>
                  <a:gd name="T32" fmla="*/ 930 w 2026"/>
                  <a:gd name="T33" fmla="*/ 515 h 1570"/>
                  <a:gd name="T34" fmla="*/ 1096 w 2026"/>
                  <a:gd name="T35" fmla="*/ 515 h 1570"/>
                  <a:gd name="T36" fmla="*/ 1527 w 2026"/>
                  <a:gd name="T37" fmla="*/ 196 h 1570"/>
                  <a:gd name="T38" fmla="*/ 1768 w 2026"/>
                  <a:gd name="T39" fmla="*/ 357 h 1570"/>
                  <a:gd name="T40" fmla="*/ 1643 w 2026"/>
                  <a:gd name="T41" fmla="*/ 811 h 1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26" h="1570">
                    <a:moveTo>
                      <a:pt x="1940" y="282"/>
                    </a:moveTo>
                    <a:cubicBezTo>
                      <a:pt x="1870" y="121"/>
                      <a:pt x="1715" y="16"/>
                      <a:pt x="1535" y="8"/>
                    </a:cubicBezTo>
                    <a:cubicBezTo>
                      <a:pt x="1340" y="0"/>
                      <a:pt x="1155" y="103"/>
                      <a:pt x="1013" y="295"/>
                    </a:cubicBezTo>
                    <a:cubicBezTo>
                      <a:pt x="871" y="103"/>
                      <a:pt x="686" y="0"/>
                      <a:pt x="491" y="8"/>
                    </a:cubicBezTo>
                    <a:cubicBezTo>
                      <a:pt x="311" y="16"/>
                      <a:pt x="156" y="121"/>
                      <a:pt x="86" y="282"/>
                    </a:cubicBezTo>
                    <a:cubicBezTo>
                      <a:pt x="0" y="481"/>
                      <a:pt x="56" y="718"/>
                      <a:pt x="240" y="933"/>
                    </a:cubicBezTo>
                    <a:cubicBezTo>
                      <a:pt x="596" y="1348"/>
                      <a:pt x="953" y="1547"/>
                      <a:pt x="968" y="1555"/>
                    </a:cubicBezTo>
                    <a:cubicBezTo>
                      <a:pt x="996" y="1570"/>
                      <a:pt x="1030" y="1570"/>
                      <a:pt x="1058" y="1555"/>
                    </a:cubicBezTo>
                    <a:cubicBezTo>
                      <a:pt x="1073" y="1547"/>
                      <a:pt x="1430" y="1348"/>
                      <a:pt x="1786" y="933"/>
                    </a:cubicBezTo>
                    <a:cubicBezTo>
                      <a:pt x="1970" y="718"/>
                      <a:pt x="2026" y="481"/>
                      <a:pt x="1940" y="282"/>
                    </a:cubicBezTo>
                    <a:close/>
                    <a:moveTo>
                      <a:pt x="1643" y="811"/>
                    </a:moveTo>
                    <a:cubicBezTo>
                      <a:pt x="1382" y="1115"/>
                      <a:pt x="1117" y="1298"/>
                      <a:pt x="1013" y="1363"/>
                    </a:cubicBezTo>
                    <a:cubicBezTo>
                      <a:pt x="909" y="1298"/>
                      <a:pt x="644" y="1115"/>
                      <a:pt x="383" y="811"/>
                    </a:cubicBezTo>
                    <a:cubicBezTo>
                      <a:pt x="247" y="652"/>
                      <a:pt x="202" y="487"/>
                      <a:pt x="258" y="357"/>
                    </a:cubicBezTo>
                    <a:cubicBezTo>
                      <a:pt x="299" y="262"/>
                      <a:pt x="392" y="201"/>
                      <a:pt x="499" y="196"/>
                    </a:cubicBezTo>
                    <a:cubicBezTo>
                      <a:pt x="503" y="196"/>
                      <a:pt x="508" y="196"/>
                      <a:pt x="512" y="196"/>
                    </a:cubicBezTo>
                    <a:cubicBezTo>
                      <a:pt x="669" y="196"/>
                      <a:pt x="821" y="312"/>
                      <a:pt x="930" y="515"/>
                    </a:cubicBezTo>
                    <a:cubicBezTo>
                      <a:pt x="965" y="580"/>
                      <a:pt x="1061" y="580"/>
                      <a:pt x="1096" y="515"/>
                    </a:cubicBezTo>
                    <a:cubicBezTo>
                      <a:pt x="1209" y="306"/>
                      <a:pt x="1366" y="189"/>
                      <a:pt x="1527" y="196"/>
                    </a:cubicBezTo>
                    <a:cubicBezTo>
                      <a:pt x="1634" y="201"/>
                      <a:pt x="1727" y="262"/>
                      <a:pt x="1768" y="357"/>
                    </a:cubicBezTo>
                    <a:cubicBezTo>
                      <a:pt x="1824" y="487"/>
                      <a:pt x="1779" y="652"/>
                      <a:pt x="1643" y="81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F7E6A80-A537-404F-9150-248AF98CAE3B}"/>
              </a:ext>
            </a:extLst>
          </p:cNvPr>
          <p:cNvSpPr txBox="1"/>
          <p:nvPr/>
        </p:nvSpPr>
        <p:spPr>
          <a:xfrm>
            <a:off x="1001610" y="3486919"/>
            <a:ext cx="170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아침 열기</a:t>
            </a:r>
            <a:endParaRPr lang="ko-KR" altLang="en-US" sz="4000" dirty="0">
              <a:latin typeface="나눔손글씨 백의의 천사" panose="02000503000000000000" pitchFamily="2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615F91-7704-4218-B3E1-E53CC13477F3}"/>
              </a:ext>
            </a:extLst>
          </p:cNvPr>
          <p:cNvSpPr txBox="1"/>
          <p:nvPr/>
        </p:nvSpPr>
        <p:spPr>
          <a:xfrm>
            <a:off x="2661821" y="2544072"/>
            <a:ext cx="170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자유 </a:t>
            </a:r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놀이</a:t>
            </a:r>
            <a:endParaRPr lang="ko-KR" altLang="en-US" sz="4000" dirty="0">
              <a:latin typeface="나눔손글씨 백의의 천사" panose="02000503000000000000" pitchFamily="2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06A4099A-9F2C-424F-A034-2ED8F9F14751}"/>
              </a:ext>
            </a:extLst>
          </p:cNvPr>
          <p:cNvSpPr txBox="1"/>
          <p:nvPr/>
        </p:nvSpPr>
        <p:spPr>
          <a:xfrm>
            <a:off x="4533305" y="3580799"/>
            <a:ext cx="1953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산책 </a:t>
            </a:r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및</a:t>
            </a:r>
            <a:endParaRPr lang="en-US" altLang="ko-KR" sz="4000" dirty="0" smtClean="0">
              <a:latin typeface="나눔손글씨 백의의 천사" panose="02000503000000000000" pitchFamily="2" charset="-127"/>
              <a:ea typeface="나눔손글씨 백의의 천사" panose="02000503000000000000" pitchFamily="2" charset="-127"/>
            </a:endParaRPr>
          </a:p>
          <a:p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 </a:t>
            </a:r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바깥놀이</a:t>
            </a:r>
            <a:endParaRPr lang="ko-KR" altLang="en-US" sz="4000" dirty="0">
              <a:latin typeface="나눔손글씨 백의의 천사" panose="02000503000000000000" pitchFamily="2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C97DC696-11F3-40D3-B52C-685EAE484C95}"/>
              </a:ext>
            </a:extLst>
          </p:cNvPr>
          <p:cNvSpPr txBox="1"/>
          <p:nvPr/>
        </p:nvSpPr>
        <p:spPr>
          <a:xfrm>
            <a:off x="6302282" y="2544072"/>
            <a:ext cx="170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예술 활동</a:t>
            </a:r>
            <a:endParaRPr lang="ko-KR" altLang="en-US" sz="4000" dirty="0">
              <a:latin typeface="나눔손글씨 백의의 천사" panose="02000503000000000000" pitchFamily="2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E879D070-13B2-4F44-A089-02A868917EFC}"/>
              </a:ext>
            </a:extLst>
          </p:cNvPr>
          <p:cNvSpPr txBox="1"/>
          <p:nvPr/>
        </p:nvSpPr>
        <p:spPr>
          <a:xfrm>
            <a:off x="7945702" y="3477719"/>
            <a:ext cx="170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쉼</a:t>
            </a:r>
            <a:endParaRPr lang="ko-KR" altLang="en-US" sz="4000" dirty="0">
              <a:latin typeface="나눔손글씨 백의의 천사" panose="02000503000000000000" pitchFamily="2" charset="-127"/>
              <a:ea typeface="나눔손글씨 백의의 천사" panose="02000503000000000000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DB4D72E0-DD36-410C-A2D1-BF79F99A5B32}"/>
              </a:ext>
            </a:extLst>
          </p:cNvPr>
          <p:cNvSpPr txBox="1"/>
          <p:nvPr/>
        </p:nvSpPr>
        <p:spPr>
          <a:xfrm>
            <a:off x="9820277" y="2476402"/>
            <a:ext cx="170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손글씨 백의의 천사" panose="02000503000000000000" pitchFamily="2" charset="-127"/>
                <a:ea typeface="나눔손글씨 백의의 천사" panose="02000503000000000000" pitchFamily="2" charset="-127"/>
              </a:rPr>
              <a:t>하루 닫기</a:t>
            </a:r>
            <a:endParaRPr lang="ko-KR" altLang="en-US" sz="4000" dirty="0">
              <a:latin typeface="나눔손글씨 백의의 천사" panose="02000503000000000000" pitchFamily="2" charset="-127"/>
              <a:ea typeface="나눔손글씨 백의의 천사" panose="02000503000000000000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B817FB5C-1C54-478A-A2A3-94E3D7F1C7BD}"/>
              </a:ext>
            </a:extLst>
          </p:cNvPr>
          <p:cNvCxnSpPr>
            <a:cxnSpLocks/>
            <a:stCxn id="25" idx="4"/>
            <a:endCxn id="19" idx="0"/>
          </p:cNvCxnSpPr>
          <p:nvPr/>
        </p:nvCxnSpPr>
        <p:spPr>
          <a:xfrm flipH="1">
            <a:off x="1797126" y="2592280"/>
            <a:ext cx="13918" cy="522001"/>
          </a:xfrm>
          <a:prstGeom prst="line">
            <a:avLst/>
          </a:prstGeom>
          <a:ln>
            <a:solidFill>
              <a:srgbClr val="7FB4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5A69BEC3-0AA5-4683-9FDD-0E3FC80142F7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5299362" y="2592280"/>
            <a:ext cx="9483" cy="704433"/>
          </a:xfrm>
          <a:prstGeom prst="line">
            <a:avLst/>
          </a:prstGeom>
          <a:ln>
            <a:solidFill>
              <a:srgbClr val="4858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D6D82235-BD75-46A0-B2F4-CFB9FFA30ED4}"/>
              </a:ext>
            </a:extLst>
          </p:cNvPr>
          <p:cNvCxnSpPr>
            <a:cxnSpLocks/>
          </p:cNvCxnSpPr>
          <p:nvPr/>
        </p:nvCxnSpPr>
        <p:spPr>
          <a:xfrm flipH="1">
            <a:off x="8915578" y="2574210"/>
            <a:ext cx="9483" cy="704433"/>
          </a:xfrm>
          <a:prstGeom prst="line">
            <a:avLst/>
          </a:prstGeom>
          <a:ln>
            <a:solidFill>
              <a:srgbClr val="EA2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="" xmlns:a16="http://schemas.microsoft.com/office/drawing/2014/main" id="{5074A2C2-C8FD-4F99-A5E0-9B3939D5D17C}"/>
              </a:ext>
            </a:extLst>
          </p:cNvPr>
          <p:cNvCxnSpPr>
            <a:cxnSpLocks/>
          </p:cNvCxnSpPr>
          <p:nvPr/>
        </p:nvCxnSpPr>
        <p:spPr>
          <a:xfrm flipH="1">
            <a:off x="3508359" y="3571043"/>
            <a:ext cx="9483" cy="704433"/>
          </a:xfrm>
          <a:prstGeom prst="line">
            <a:avLst/>
          </a:prstGeom>
          <a:ln>
            <a:solidFill>
              <a:srgbClr val="3791D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="" xmlns:a16="http://schemas.microsoft.com/office/drawing/2014/main" id="{2DCEFF92-5C73-42B2-BFED-7449915485B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076571" y="3575921"/>
            <a:ext cx="7200" cy="759618"/>
          </a:xfrm>
          <a:prstGeom prst="line">
            <a:avLst/>
          </a:prstGeom>
          <a:ln>
            <a:solidFill>
              <a:srgbClr val="F199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5D1F9975-55EE-45B3-B5DC-B4D7AFDE4280}"/>
              </a:ext>
            </a:extLst>
          </p:cNvPr>
          <p:cNvCxnSpPr>
            <a:cxnSpLocks/>
            <a:stCxn id="24" idx="0"/>
            <a:endCxn id="30" idx="0"/>
          </p:cNvCxnSpPr>
          <p:nvPr/>
        </p:nvCxnSpPr>
        <p:spPr>
          <a:xfrm flipH="1">
            <a:off x="10583243" y="3757474"/>
            <a:ext cx="2763" cy="527758"/>
          </a:xfrm>
          <a:prstGeom prst="line">
            <a:avLst/>
          </a:prstGeom>
          <a:ln>
            <a:solidFill>
              <a:srgbClr val="A1A1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자유형: 도형 117">
            <a:extLst>
              <a:ext uri="{FF2B5EF4-FFF2-40B4-BE49-F238E27FC236}">
                <a16:creationId xmlns="" xmlns:a16="http://schemas.microsoft.com/office/drawing/2014/main" id="{C25B666D-FB07-4CD9-86C1-689A896FAD3F}"/>
              </a:ext>
            </a:extLst>
          </p:cNvPr>
          <p:cNvSpPr/>
          <p:nvPr/>
        </p:nvSpPr>
        <p:spPr>
          <a:xfrm flipV="1">
            <a:off x="2667135" y="3301591"/>
            <a:ext cx="1695635" cy="455883"/>
          </a:xfrm>
          <a:custGeom>
            <a:avLst/>
            <a:gdLst>
              <a:gd name="connsiteX0" fmla="*/ 0 w 1695635"/>
              <a:gd name="connsiteY0" fmla="*/ 455883 h 455883"/>
              <a:gd name="connsiteX1" fmla="*/ 1695635 w 1695635"/>
              <a:gd name="connsiteY1" fmla="*/ 455883 h 455883"/>
              <a:gd name="connsiteX2" fmla="*/ 1695635 w 1695635"/>
              <a:gd name="connsiteY2" fmla="*/ 171797 h 455883"/>
              <a:gd name="connsiteX3" fmla="*/ 964158 w 1695635"/>
              <a:gd name="connsiteY3" fmla="*/ 171797 h 455883"/>
              <a:gd name="connsiteX4" fmla="*/ 852546 w 1695635"/>
              <a:gd name="connsiteY4" fmla="*/ 0 h 455883"/>
              <a:gd name="connsiteX5" fmla="*/ 740934 w 1695635"/>
              <a:gd name="connsiteY5" fmla="*/ 171797 h 455883"/>
              <a:gd name="connsiteX6" fmla="*/ 0 w 1695635"/>
              <a:gd name="connsiteY6" fmla="*/ 171797 h 45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55883">
                <a:moveTo>
                  <a:pt x="0" y="455883"/>
                </a:moveTo>
                <a:lnTo>
                  <a:pt x="1695635" y="455883"/>
                </a:lnTo>
                <a:lnTo>
                  <a:pt x="1695635" y="171797"/>
                </a:lnTo>
                <a:lnTo>
                  <a:pt x="964158" y="171797"/>
                </a:lnTo>
                <a:lnTo>
                  <a:pt x="852546" y="0"/>
                </a:lnTo>
                <a:lnTo>
                  <a:pt x="740934" y="171797"/>
                </a:lnTo>
                <a:lnTo>
                  <a:pt x="0" y="171797"/>
                </a:lnTo>
                <a:close/>
              </a:path>
            </a:pathLst>
          </a:custGeom>
          <a:solidFill>
            <a:srgbClr val="FF9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38" y="1895872"/>
            <a:ext cx="558000" cy="5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81" y="1889624"/>
            <a:ext cx="558000" cy="558000"/>
          </a:xfrm>
          <a:prstGeom prst="rect">
            <a:avLst/>
          </a:prstGeom>
        </p:spPr>
      </p:pic>
      <p:sp>
        <p:nvSpPr>
          <p:cNvPr id="119" name="자유형: 도형 118">
            <a:extLst>
              <a:ext uri="{FF2B5EF4-FFF2-40B4-BE49-F238E27FC236}">
                <a16:creationId xmlns="" xmlns:a16="http://schemas.microsoft.com/office/drawing/2014/main" id="{2B1226EA-0BCF-46A4-AA03-C73B7D3B6139}"/>
              </a:ext>
            </a:extLst>
          </p:cNvPr>
          <p:cNvSpPr/>
          <p:nvPr/>
        </p:nvSpPr>
        <p:spPr>
          <a:xfrm>
            <a:off x="4451544" y="3116095"/>
            <a:ext cx="1695635" cy="464704"/>
          </a:xfrm>
          <a:custGeom>
            <a:avLst/>
            <a:gdLst>
              <a:gd name="connsiteX0" fmla="*/ 843812 w 1695635"/>
              <a:gd name="connsiteY0" fmla="*/ 0 h 464704"/>
              <a:gd name="connsiteX1" fmla="*/ 961155 w 1695635"/>
              <a:gd name="connsiteY1" fmla="*/ 180618 h 464704"/>
              <a:gd name="connsiteX2" fmla="*/ 1695635 w 1695635"/>
              <a:gd name="connsiteY2" fmla="*/ 180618 h 464704"/>
              <a:gd name="connsiteX3" fmla="*/ 1695635 w 1695635"/>
              <a:gd name="connsiteY3" fmla="*/ 464704 h 464704"/>
              <a:gd name="connsiteX4" fmla="*/ 0 w 1695635"/>
              <a:gd name="connsiteY4" fmla="*/ 464704 h 464704"/>
              <a:gd name="connsiteX5" fmla="*/ 0 w 1695635"/>
              <a:gd name="connsiteY5" fmla="*/ 180618 h 464704"/>
              <a:gd name="connsiteX6" fmla="*/ 726470 w 1695635"/>
              <a:gd name="connsiteY6" fmla="*/ 180618 h 46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64704">
                <a:moveTo>
                  <a:pt x="843812" y="0"/>
                </a:moveTo>
                <a:lnTo>
                  <a:pt x="961155" y="180618"/>
                </a:lnTo>
                <a:lnTo>
                  <a:pt x="1695635" y="180618"/>
                </a:lnTo>
                <a:lnTo>
                  <a:pt x="1695635" y="464704"/>
                </a:lnTo>
                <a:lnTo>
                  <a:pt x="0" y="464704"/>
                </a:lnTo>
                <a:lnTo>
                  <a:pt x="0" y="180618"/>
                </a:lnTo>
                <a:lnTo>
                  <a:pt x="726470" y="180618"/>
                </a:lnTo>
                <a:close/>
              </a:path>
            </a:pathLst>
          </a:custGeom>
          <a:solidFill>
            <a:srgbClr val="EBE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="" xmlns:a16="http://schemas.microsoft.com/office/drawing/2014/main" id="{E2EBDF14-362A-4CA5-90DE-795578A68976}"/>
              </a:ext>
            </a:extLst>
          </p:cNvPr>
          <p:cNvSpPr/>
          <p:nvPr/>
        </p:nvSpPr>
        <p:spPr>
          <a:xfrm>
            <a:off x="8020362" y="3110282"/>
            <a:ext cx="1695635" cy="460761"/>
          </a:xfrm>
          <a:custGeom>
            <a:avLst/>
            <a:gdLst>
              <a:gd name="connsiteX0" fmla="*/ 897366 w 1695635"/>
              <a:gd name="connsiteY0" fmla="*/ 0 h 460761"/>
              <a:gd name="connsiteX1" fmla="*/ 1012147 w 1695635"/>
              <a:gd name="connsiteY1" fmla="*/ 176675 h 460761"/>
              <a:gd name="connsiteX2" fmla="*/ 1695635 w 1695635"/>
              <a:gd name="connsiteY2" fmla="*/ 176675 h 460761"/>
              <a:gd name="connsiteX3" fmla="*/ 1695635 w 1695635"/>
              <a:gd name="connsiteY3" fmla="*/ 460761 h 460761"/>
              <a:gd name="connsiteX4" fmla="*/ 0 w 1695635"/>
              <a:gd name="connsiteY4" fmla="*/ 460761 h 460761"/>
              <a:gd name="connsiteX5" fmla="*/ 0 w 1695635"/>
              <a:gd name="connsiteY5" fmla="*/ 176675 h 460761"/>
              <a:gd name="connsiteX6" fmla="*/ 782585 w 1695635"/>
              <a:gd name="connsiteY6" fmla="*/ 176675 h 46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60761">
                <a:moveTo>
                  <a:pt x="897366" y="0"/>
                </a:moveTo>
                <a:lnTo>
                  <a:pt x="1012147" y="176675"/>
                </a:lnTo>
                <a:lnTo>
                  <a:pt x="1695635" y="176675"/>
                </a:lnTo>
                <a:lnTo>
                  <a:pt x="1695635" y="460761"/>
                </a:lnTo>
                <a:lnTo>
                  <a:pt x="0" y="460761"/>
                </a:lnTo>
                <a:lnTo>
                  <a:pt x="0" y="176675"/>
                </a:lnTo>
                <a:lnTo>
                  <a:pt x="782585" y="176675"/>
                </a:lnTo>
                <a:close/>
              </a:path>
            </a:pathLst>
          </a:custGeom>
          <a:solidFill>
            <a:srgbClr val="00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="" xmlns:a16="http://schemas.microsoft.com/office/drawing/2014/main" id="{85E9ABDA-F9B9-4BC9-9D59-CC362BB13006}"/>
              </a:ext>
            </a:extLst>
          </p:cNvPr>
          <p:cNvSpPr/>
          <p:nvPr/>
        </p:nvSpPr>
        <p:spPr>
          <a:xfrm>
            <a:off x="6235953" y="3291835"/>
            <a:ext cx="1695635" cy="465639"/>
          </a:xfrm>
          <a:custGeom>
            <a:avLst/>
            <a:gdLst>
              <a:gd name="connsiteX0" fmla="*/ 0 w 1695635"/>
              <a:gd name="connsiteY0" fmla="*/ 0 h 465639"/>
              <a:gd name="connsiteX1" fmla="*/ 1695635 w 1695635"/>
              <a:gd name="connsiteY1" fmla="*/ 0 h 465639"/>
              <a:gd name="connsiteX2" fmla="*/ 1695635 w 1695635"/>
              <a:gd name="connsiteY2" fmla="*/ 284086 h 465639"/>
              <a:gd name="connsiteX3" fmla="*/ 962323 w 1695635"/>
              <a:gd name="connsiteY3" fmla="*/ 284086 h 465639"/>
              <a:gd name="connsiteX4" fmla="*/ 844373 w 1695635"/>
              <a:gd name="connsiteY4" fmla="*/ 465639 h 465639"/>
              <a:gd name="connsiteX5" fmla="*/ 726423 w 1695635"/>
              <a:gd name="connsiteY5" fmla="*/ 284086 h 465639"/>
              <a:gd name="connsiteX6" fmla="*/ 0 w 1695635"/>
              <a:gd name="connsiteY6" fmla="*/ 284086 h 4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65639">
                <a:moveTo>
                  <a:pt x="0" y="0"/>
                </a:moveTo>
                <a:lnTo>
                  <a:pt x="1695635" y="0"/>
                </a:lnTo>
                <a:lnTo>
                  <a:pt x="1695635" y="284086"/>
                </a:lnTo>
                <a:lnTo>
                  <a:pt x="962323" y="284086"/>
                </a:lnTo>
                <a:lnTo>
                  <a:pt x="844373" y="465639"/>
                </a:lnTo>
                <a:lnTo>
                  <a:pt x="726423" y="284086"/>
                </a:lnTo>
                <a:lnTo>
                  <a:pt x="0" y="284086"/>
                </a:lnTo>
                <a:close/>
              </a:path>
            </a:pathLst>
          </a:custGeom>
          <a:solidFill>
            <a:srgbClr val="3DF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93" y="4367109"/>
            <a:ext cx="558000" cy="5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00" y="4488317"/>
            <a:ext cx="558000" cy="5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66" y="1897323"/>
            <a:ext cx="558000" cy="5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43" y="4392707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13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Calibri</vt:lpstr>
      <vt:lpstr>나눔손글씨 백의의 천사</vt:lpstr>
      <vt:lpstr>Calibri Light</vt:lpstr>
      <vt:lpstr>Arial</vt:lpstr>
      <vt:lpstr>맑은 고딕</vt:lpstr>
      <vt:lpstr>Office Theme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user</cp:lastModifiedBy>
  <cp:revision>27</cp:revision>
  <dcterms:created xsi:type="dcterms:W3CDTF">2018-11-20T06:10:01Z</dcterms:created>
  <dcterms:modified xsi:type="dcterms:W3CDTF">2021-09-16T07:25:32Z</dcterms:modified>
</cp:coreProperties>
</file>