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0AC1A6-5E46-45DE-A026-62C7AE89F3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7BAE4DA-2A55-4342-A59E-C8670FCDA2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930FBC-58B2-449E-A32F-F84FF87B0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A732B-6F27-4A43-9214-110D0F14491B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6CAEA0-26A5-4409-90C5-628787ABF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E6FF29-AA02-4E20-B029-7D759D68E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3FA92-4E0A-461B-8B3F-5FC1CA0F09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532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7BD96A-A705-42B9-A9C5-EFAAD0852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C58E256-BC4C-43C3-B1A7-52C2196110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7A7F7A-7D1D-47E0-BD24-24B005E14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A732B-6F27-4A43-9214-110D0F14491B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532D3D-DFA0-4E9C-8145-18F5E85F1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32D4B8-0918-4C88-A647-8E5414507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3FA92-4E0A-461B-8B3F-5FC1CA0F09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3019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82CD2C3-9DA5-4981-8808-8AB6A1EA0C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6C45A8C-097A-4373-9570-9B5FE4CD99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2C0378-E5D2-4CE2-B96F-B77F2E087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A732B-6F27-4A43-9214-110D0F14491B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4FCF87-BBB3-43C0-BF5B-77A6E1FE2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961422-F609-4BBA-AE57-04C3B5BD9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3FA92-4E0A-461B-8B3F-5FC1CA0F09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12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856DBE-46F6-487C-8F68-95CAB4C22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EBA690-B018-4EF2-BBE2-A6E2F61C20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DCE41F-0BED-4D9C-BA5E-940369E87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A732B-6F27-4A43-9214-110D0F14491B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FA46BD-28C7-4679-824E-74BEDBB71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BCB4D9-BF1B-4995-A669-414D6E062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3FA92-4E0A-461B-8B3F-5FC1CA0F09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553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42E95A-EFDA-408F-B6EE-9F15B6A02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C573DAD-859B-4D81-9E10-8A22F081D6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2A6608-6CFC-4C25-950E-39C8913DF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A732B-6F27-4A43-9214-110D0F14491B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DA987C-5295-4B3A-B5A5-935E21270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4AF2B5-D362-4A76-B70E-65FB50175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3FA92-4E0A-461B-8B3F-5FC1CA0F09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228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9AF63E-DDCB-4510-936E-B198FA246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1479E0-9F6B-4388-AA3F-ECAAEB71B2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3BF759A-0BEE-4A13-87D8-4D7947CC1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3E8B197-5580-4AB4-AB2F-92EF4586A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A732B-6F27-4A43-9214-110D0F14491B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07196E9-1EBD-4880-94A8-F7190E208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C761253-9243-44E4-940C-98031087F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3FA92-4E0A-461B-8B3F-5FC1CA0F09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8137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5DB66F-83FA-4430-81C2-F3AC4C84D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C08770C-4A20-47FC-A721-3FD335B593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3DAE6D8-D708-4AF9-9E9E-924AC962DC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C81BD3F-2C7B-4071-B95C-6B13229CEA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A9E42A1-AE9D-4FA0-83A7-B00EEDF6C2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37DF757-7EE6-4CA3-B779-F3AA77E8D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A732B-6F27-4A43-9214-110D0F14491B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C276746-FB15-44F9-8C3F-F3BBF6D7F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3C63FCA-06E9-4531-9221-D64446016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3FA92-4E0A-461B-8B3F-5FC1CA0F09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0968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1BB003-6412-4463-B286-83B8C6E78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ADCC03F-656C-4886-BFA7-F59CB545E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A732B-6F27-4A43-9214-110D0F14491B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C1A699F-2102-4723-AD16-97A0FD616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B013498-D28A-4002-B477-6B1D0E256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3FA92-4E0A-461B-8B3F-5FC1CA0F09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4467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BE0C58C-17AC-4A88-B266-4609C50DB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A732B-6F27-4A43-9214-110D0F14491B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6ED3A9A-399D-4CCC-A266-CA33E76C2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B47B521-2357-4CDA-AC49-19A5C4269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3FA92-4E0A-461B-8B3F-5FC1CA0F09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2766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D39F57-8FBA-4CFB-8FC2-F21CB8D6C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189B96-376B-4545-B040-12BF9C7641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8921E7A-DF9A-4925-BAE4-22E52BACC7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C1D33D1-E87E-4A89-99D7-5FCE063D6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A732B-6F27-4A43-9214-110D0F14491B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FA57B6D-E1A1-42FF-8881-15DF2D618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02E275F-BCA2-4A59-8910-D665CD6E9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3FA92-4E0A-461B-8B3F-5FC1CA0F09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84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888DB6-C002-4A33-9F91-58355E302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5D8C256-A30A-4D90-B56B-2274B9ADB0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90E9B16-F586-406D-936A-58B9DEA3B8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D90FA74-5027-4965-804A-99624ECEB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A732B-6F27-4A43-9214-110D0F14491B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4ABC92F-4AAE-4FD7-A628-F5EE08DB4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226115B-AA16-4AC6-9E7F-A7762FE60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3FA92-4E0A-461B-8B3F-5FC1CA0F09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7186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959FD91-313C-4961-B37E-C659B1FBE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295DF95-0E87-4100-9234-A9487D5452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BB9139-6842-4760-B14F-C41A19357D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7A732B-6F27-4A43-9214-110D0F14491B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F83A48-2FB7-4757-B80E-4DC2DEBB1D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AB3DE5-B06D-4AD5-A92E-8283ED7C2E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83FA92-4E0A-461B-8B3F-5FC1CA0F09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826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CB92BCFA-703F-4B5D-AE2E-B446EC2A3137}"/>
              </a:ext>
            </a:extLst>
          </p:cNvPr>
          <p:cNvSpPr/>
          <p:nvPr/>
        </p:nvSpPr>
        <p:spPr>
          <a:xfrm>
            <a:off x="855677" y="872455"/>
            <a:ext cx="5268287" cy="2550253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797F0B9-A54F-478A-A10F-5CB1FBF0254E}"/>
              </a:ext>
            </a:extLst>
          </p:cNvPr>
          <p:cNvSpPr/>
          <p:nvPr/>
        </p:nvSpPr>
        <p:spPr>
          <a:xfrm>
            <a:off x="855677" y="3405930"/>
            <a:ext cx="5268287" cy="2550253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F9F9E96-8480-4C3F-B243-EAA16536361A}"/>
              </a:ext>
            </a:extLst>
          </p:cNvPr>
          <p:cNvSpPr txBox="1"/>
          <p:nvPr/>
        </p:nvSpPr>
        <p:spPr>
          <a:xfrm>
            <a:off x="6551802" y="1559270"/>
            <a:ext cx="495789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500</a:t>
            </a:r>
            <a:r>
              <a:rPr lang="ko-KR" altLang="en-US" dirty="0"/>
              <a:t>년 뒤 지구에는 잦은 물소비와 기후 변화로</a:t>
            </a:r>
            <a:endParaRPr lang="en-US" altLang="ko-KR" dirty="0"/>
          </a:p>
          <a:p>
            <a:r>
              <a:rPr lang="ko-KR" altLang="en-US" dirty="0"/>
              <a:t>물의 양이 눈에 띄게 줄어들었다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 </a:t>
            </a:r>
          </a:p>
          <a:p>
            <a:r>
              <a:rPr lang="en-US" altLang="ko-KR" dirty="0"/>
              <a:t> </a:t>
            </a:r>
            <a:r>
              <a:rPr lang="ko-KR" altLang="en-US" dirty="0"/>
              <a:t>이에 따라 각 나라마다 물을 독자적으로 관리하게 되었다</a:t>
            </a:r>
            <a:r>
              <a:rPr lang="en-US" altLang="ko-KR" dirty="0"/>
              <a:t>. </a:t>
            </a:r>
            <a:r>
              <a:rPr lang="ko-KR" altLang="en-US" dirty="0"/>
              <a:t>하지만 각 나라마다 더 많은 양의 물이 필요하게 되고 이에 따라 나라간 전쟁이 일어나게 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패한나라는 역사속에서 사라지게 되고 이긴 나라는 패한 나라의 물을 얻을 수 있어 끊임없이 전쟁이 일어나고있다</a:t>
            </a:r>
            <a:r>
              <a:rPr lang="en-US" altLang="ko-KR" dirty="0"/>
              <a:t>. </a:t>
            </a:r>
            <a:r>
              <a:rPr lang="ko-KR" altLang="en-US" dirty="0"/>
              <a:t>이제는 기술이 아닌 물을 많이 가진 나라가 강대국이 되는 것이다</a:t>
            </a:r>
            <a:r>
              <a:rPr lang="en-US" altLang="ko-KR" dirty="0"/>
              <a:t>. </a:t>
            </a:r>
          </a:p>
          <a:p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274557-B931-4769-B7DC-BCA9D9D72263}"/>
              </a:ext>
            </a:extLst>
          </p:cNvPr>
          <p:cNvSpPr txBox="1"/>
          <p:nvPr/>
        </p:nvSpPr>
        <p:spPr>
          <a:xfrm>
            <a:off x="6845417" y="872455"/>
            <a:ext cx="4261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Country of Water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49C542D-79BB-4173-8DAC-315B9214F92F}"/>
              </a:ext>
            </a:extLst>
          </p:cNvPr>
          <p:cNvSpPr/>
          <p:nvPr/>
        </p:nvSpPr>
        <p:spPr>
          <a:xfrm>
            <a:off x="0" y="0"/>
            <a:ext cx="12192000" cy="48656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0506127-3890-4618-809A-E6F8E355E7E5}"/>
              </a:ext>
            </a:extLst>
          </p:cNvPr>
          <p:cNvSpPr/>
          <p:nvPr/>
        </p:nvSpPr>
        <p:spPr>
          <a:xfrm>
            <a:off x="0" y="6371439"/>
            <a:ext cx="12192000" cy="48656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3063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649C542D-79BB-4173-8DAC-315B9214F92F}"/>
              </a:ext>
            </a:extLst>
          </p:cNvPr>
          <p:cNvSpPr/>
          <p:nvPr/>
        </p:nvSpPr>
        <p:spPr>
          <a:xfrm>
            <a:off x="0" y="0"/>
            <a:ext cx="12192000" cy="48656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0506127-3890-4618-809A-E6F8E355E7E5}"/>
              </a:ext>
            </a:extLst>
          </p:cNvPr>
          <p:cNvSpPr/>
          <p:nvPr/>
        </p:nvSpPr>
        <p:spPr>
          <a:xfrm>
            <a:off x="0" y="6371439"/>
            <a:ext cx="12192000" cy="48656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6FA5CFE-D123-4181-B7B5-CE8907070164}"/>
              </a:ext>
            </a:extLst>
          </p:cNvPr>
          <p:cNvSpPr/>
          <p:nvPr/>
        </p:nvSpPr>
        <p:spPr>
          <a:xfrm>
            <a:off x="771788" y="964734"/>
            <a:ext cx="9924176" cy="39596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A6C4139D-0DD6-4CD7-BD4E-1AEC8F938E42}"/>
              </a:ext>
            </a:extLst>
          </p:cNvPr>
          <p:cNvSpPr/>
          <p:nvPr/>
        </p:nvSpPr>
        <p:spPr>
          <a:xfrm>
            <a:off x="7166294" y="2553051"/>
            <a:ext cx="138419" cy="17407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649BD5C4-1CCD-49F2-86C3-60E424F0CA4F}"/>
              </a:ext>
            </a:extLst>
          </p:cNvPr>
          <p:cNvSpPr/>
          <p:nvPr/>
        </p:nvSpPr>
        <p:spPr>
          <a:xfrm>
            <a:off x="1367405" y="4411211"/>
            <a:ext cx="138419" cy="1740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E3B7D3D9-318B-4280-B932-4CEE73DA3048}"/>
              </a:ext>
            </a:extLst>
          </p:cNvPr>
          <p:cNvSpPr/>
          <p:nvPr/>
        </p:nvSpPr>
        <p:spPr>
          <a:xfrm>
            <a:off x="8242881" y="1310431"/>
            <a:ext cx="138419" cy="17407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D1BEA07A-177A-42EB-AD35-EF39D9C02176}"/>
              </a:ext>
            </a:extLst>
          </p:cNvPr>
          <p:cNvSpPr/>
          <p:nvPr/>
        </p:nvSpPr>
        <p:spPr>
          <a:xfrm>
            <a:off x="7678723" y="2857500"/>
            <a:ext cx="138419" cy="1740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3E3DA944-64A2-4985-94F1-3F12EE1D5B52}"/>
              </a:ext>
            </a:extLst>
          </p:cNvPr>
          <p:cNvSpPr/>
          <p:nvPr/>
        </p:nvSpPr>
        <p:spPr>
          <a:xfrm>
            <a:off x="8224007" y="4537046"/>
            <a:ext cx="138419" cy="174071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051DD497-0F0F-4784-B622-36A48FEDB2D5}"/>
              </a:ext>
            </a:extLst>
          </p:cNvPr>
          <p:cNvSpPr/>
          <p:nvPr/>
        </p:nvSpPr>
        <p:spPr>
          <a:xfrm>
            <a:off x="3981275" y="3632084"/>
            <a:ext cx="138419" cy="17407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85F9810A-EE1E-4966-9FDC-319FEE508B77}"/>
              </a:ext>
            </a:extLst>
          </p:cNvPr>
          <p:cNvSpPr/>
          <p:nvPr/>
        </p:nvSpPr>
        <p:spPr>
          <a:xfrm>
            <a:off x="4959989" y="3059535"/>
            <a:ext cx="138419" cy="1740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C0304723-C0E7-408D-9AE0-9A0E867C7C0E}"/>
              </a:ext>
            </a:extLst>
          </p:cNvPr>
          <p:cNvSpPr/>
          <p:nvPr/>
        </p:nvSpPr>
        <p:spPr>
          <a:xfrm>
            <a:off x="9687185" y="3179645"/>
            <a:ext cx="138419" cy="174071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C2C87660-6BED-4473-B456-29CAD4275D46}"/>
              </a:ext>
            </a:extLst>
          </p:cNvPr>
          <p:cNvSpPr/>
          <p:nvPr/>
        </p:nvSpPr>
        <p:spPr>
          <a:xfrm>
            <a:off x="1856764" y="2830236"/>
            <a:ext cx="138419" cy="174071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DD7B81E2-D487-45BA-B9A3-084F8893BD54}"/>
              </a:ext>
            </a:extLst>
          </p:cNvPr>
          <p:cNvSpPr/>
          <p:nvPr/>
        </p:nvSpPr>
        <p:spPr>
          <a:xfrm>
            <a:off x="4589473" y="1306761"/>
            <a:ext cx="138419" cy="17407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2F5C24C5-0327-4050-98B7-FDE6507CA88C}"/>
              </a:ext>
            </a:extLst>
          </p:cNvPr>
          <p:cNvSpPr/>
          <p:nvPr/>
        </p:nvSpPr>
        <p:spPr>
          <a:xfrm>
            <a:off x="2006368" y="1220075"/>
            <a:ext cx="138419" cy="17407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8A4E1D7-AD17-43DB-B53A-7A69C068A3C1}"/>
              </a:ext>
            </a:extLst>
          </p:cNvPr>
          <p:cNvSpPr txBox="1"/>
          <p:nvPr/>
        </p:nvSpPr>
        <p:spPr>
          <a:xfrm>
            <a:off x="849035" y="5163422"/>
            <a:ext cx="65413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미래의 세계지도</a:t>
            </a:r>
            <a:r>
              <a:rPr lang="en-US" altLang="ko-KR" dirty="0"/>
              <a:t>,</a:t>
            </a:r>
            <a:r>
              <a:rPr lang="ko-KR" altLang="en-US" dirty="0"/>
              <a:t> 주변 나라를 전쟁에서 이겨 </a:t>
            </a:r>
            <a:r>
              <a:rPr lang="en-US" altLang="ko-KR" dirty="0"/>
              <a:t>10</a:t>
            </a:r>
            <a:r>
              <a:rPr lang="ko-KR" altLang="en-US" dirty="0"/>
              <a:t>번의 전투를 이기면 승리 </a:t>
            </a:r>
            <a:endParaRPr lang="en-US" altLang="ko-KR" dirty="0"/>
          </a:p>
          <a:p>
            <a:r>
              <a:rPr lang="ko-KR" altLang="en-US" dirty="0"/>
              <a:t>점선을 기준으로 오른쪽 및 왼쪽으로 한 방향으로 만 진행 </a:t>
            </a:r>
            <a:endParaRPr lang="en-US" altLang="ko-KR" dirty="0"/>
          </a:p>
          <a:p>
            <a:r>
              <a:rPr lang="ko-KR" altLang="en-US" dirty="0" err="1"/>
              <a:t>같은색</a:t>
            </a:r>
            <a:r>
              <a:rPr lang="ko-KR" altLang="en-US" dirty="0"/>
              <a:t> 나라를 승리할 시 </a:t>
            </a:r>
            <a:r>
              <a:rPr lang="en-US" altLang="ko-KR" dirty="0"/>
              <a:t>2</a:t>
            </a:r>
            <a:r>
              <a:rPr lang="ko-KR" altLang="en-US" dirty="0"/>
              <a:t>배 승리</a:t>
            </a: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A1719881-824A-4756-AA1D-FF98D5168940}"/>
              </a:ext>
            </a:extLst>
          </p:cNvPr>
          <p:cNvSpPr/>
          <p:nvPr/>
        </p:nvSpPr>
        <p:spPr>
          <a:xfrm>
            <a:off x="6549703" y="1803983"/>
            <a:ext cx="138419" cy="17407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0A2DA772-DD78-452A-A482-156066855355}"/>
              </a:ext>
            </a:extLst>
          </p:cNvPr>
          <p:cNvSpPr/>
          <p:nvPr/>
        </p:nvSpPr>
        <p:spPr>
          <a:xfrm>
            <a:off x="8634365" y="2391913"/>
            <a:ext cx="138419" cy="17407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92CFF867-F24E-439A-9A53-F778ECA2D18D}"/>
              </a:ext>
            </a:extLst>
          </p:cNvPr>
          <p:cNvSpPr/>
          <p:nvPr/>
        </p:nvSpPr>
        <p:spPr>
          <a:xfrm>
            <a:off x="5268984" y="1978054"/>
            <a:ext cx="138419" cy="1740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77CB57FA-E6DB-4267-842F-BF2492498E9C}"/>
              </a:ext>
            </a:extLst>
          </p:cNvPr>
          <p:cNvSpPr/>
          <p:nvPr/>
        </p:nvSpPr>
        <p:spPr>
          <a:xfrm>
            <a:off x="6717482" y="3322257"/>
            <a:ext cx="138419" cy="17407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F9666A3D-802E-432E-823B-06B55D5C48A6}"/>
              </a:ext>
            </a:extLst>
          </p:cNvPr>
          <p:cNvSpPr/>
          <p:nvPr/>
        </p:nvSpPr>
        <p:spPr>
          <a:xfrm>
            <a:off x="9477461" y="1380513"/>
            <a:ext cx="138419" cy="1740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9D3CC08D-628D-4400-81A8-85EAE3E61997}"/>
              </a:ext>
            </a:extLst>
          </p:cNvPr>
          <p:cNvSpPr/>
          <p:nvPr/>
        </p:nvSpPr>
        <p:spPr>
          <a:xfrm>
            <a:off x="8568304" y="3458013"/>
            <a:ext cx="138419" cy="1740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11062441-921F-4DCD-A205-6D88FFB62939}"/>
              </a:ext>
            </a:extLst>
          </p:cNvPr>
          <p:cNvSpPr/>
          <p:nvPr/>
        </p:nvSpPr>
        <p:spPr>
          <a:xfrm>
            <a:off x="9695572" y="4593672"/>
            <a:ext cx="138419" cy="1740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FD0C44CC-5C12-4289-8173-722E1451C957}"/>
              </a:ext>
            </a:extLst>
          </p:cNvPr>
          <p:cNvSpPr/>
          <p:nvPr/>
        </p:nvSpPr>
        <p:spPr>
          <a:xfrm>
            <a:off x="2636237" y="3893541"/>
            <a:ext cx="138419" cy="174071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24D6FC8B-2ECC-4F56-9CB6-E0FCE0E4F0B0}"/>
              </a:ext>
            </a:extLst>
          </p:cNvPr>
          <p:cNvSpPr/>
          <p:nvPr/>
        </p:nvSpPr>
        <p:spPr>
          <a:xfrm>
            <a:off x="3055689" y="1732676"/>
            <a:ext cx="138419" cy="1740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DC810A43-6630-4DDF-9FD3-8428EAE5D87F}"/>
              </a:ext>
            </a:extLst>
          </p:cNvPr>
          <p:cNvCxnSpPr>
            <a:stCxn id="2" idx="0"/>
            <a:endCxn id="2" idx="2"/>
          </p:cNvCxnSpPr>
          <p:nvPr/>
        </p:nvCxnSpPr>
        <p:spPr>
          <a:xfrm>
            <a:off x="5733876" y="964734"/>
            <a:ext cx="0" cy="395960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59279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100</Words>
  <Application>Microsoft Office PowerPoint</Application>
  <PresentationFormat>와이드스크린</PresentationFormat>
  <Paragraphs>10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지혜성</dc:creator>
  <cp:lastModifiedBy>지혜성</cp:lastModifiedBy>
  <cp:revision>4</cp:revision>
  <dcterms:created xsi:type="dcterms:W3CDTF">2017-09-14T05:18:13Z</dcterms:created>
  <dcterms:modified xsi:type="dcterms:W3CDTF">2017-09-14T06:05:36Z</dcterms:modified>
</cp:coreProperties>
</file>