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1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8BC6-6202-4DAB-BFF3-9BD2251B6D36}" type="datetimeFigureOut">
              <a:rPr lang="ko-KR" altLang="en-US" smtClean="0"/>
              <a:pPr/>
              <a:t>2018. 5. 29.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스마트폰 게임 프로그래밍 중간발표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3116" y="5038927"/>
            <a:ext cx="2409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게임공학부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2013180040</a:t>
            </a:r>
          </a:p>
          <a:p>
            <a:endParaRPr lang="en-US" altLang="ko-KR" dirty="0"/>
          </a:p>
          <a:p>
            <a:r>
              <a:rPr lang="ko-KR" altLang="en-US" dirty="0"/>
              <a:t>지성인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1/8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1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867" y="1047029"/>
            <a:ext cx="111556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400" dirty="0"/>
              <a:t> </a:t>
            </a:r>
            <a:r>
              <a:rPr lang="ko-KR" altLang="en-US" sz="4000" dirty="0"/>
              <a:t>목차</a:t>
            </a:r>
            <a:endParaRPr lang="en-US" altLang="ko-KR" sz="4000" dirty="0"/>
          </a:p>
          <a:p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sz="2000" dirty="0"/>
              <a:t>      1. </a:t>
            </a:r>
            <a:r>
              <a:rPr lang="ko-KR" altLang="en-US" sz="2000" dirty="0"/>
              <a:t> 개발상황 </a:t>
            </a:r>
            <a:r>
              <a:rPr lang="en-US" altLang="ko-KR" sz="2000" dirty="0"/>
              <a:t>. . . . . . . . . . . . . . . . . . . . . . . . . . . . . . . . . . . . . . . . . . . . .  -3-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2. </a:t>
            </a:r>
            <a:r>
              <a:rPr lang="ko-KR" altLang="en-US" sz="2000" dirty="0"/>
              <a:t>개발일정  </a:t>
            </a:r>
            <a:r>
              <a:rPr lang="en-US" altLang="ko-KR" sz="2000" dirty="0"/>
              <a:t>. . . . . . . . . . . . . . . . . . . . . . . . . . . . . . . . . . . . . . . . . . . . .  - 4 –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3. Git hub &amp; </a:t>
            </a:r>
            <a:r>
              <a:rPr lang="ko-KR" altLang="en-US" sz="2000" dirty="0" err="1"/>
              <a:t>데모시연</a:t>
            </a:r>
            <a:r>
              <a:rPr lang="en-US" altLang="ko-KR" sz="2000" dirty="0"/>
              <a:t> . . . . . . . . . . . . . . . . . . . . . . . . . . . . . . . . . . . . . . . . . .  - 5 -</a:t>
            </a:r>
          </a:p>
          <a:p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2/8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3/8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1625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개발상황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Git hub &amp;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데모시연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텍스트상자 8">
            <a:extLst>
              <a:ext uri="{FF2B5EF4-FFF2-40B4-BE49-F238E27FC236}">
                <a16:creationId xmlns:a16="http://schemas.microsoft.com/office/drawing/2014/main" id="{AE5BEE85-8926-F443-91A4-F9FB8FB89296}"/>
              </a:ext>
            </a:extLst>
          </p:cNvPr>
          <p:cNvSpPr txBox="1"/>
          <p:nvPr/>
        </p:nvSpPr>
        <p:spPr>
          <a:xfrm>
            <a:off x="1048215" y="855326"/>
            <a:ext cx="21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View </a:t>
            </a:r>
            <a:r>
              <a:rPr kumimoji="1" lang="ko-KR" altLang="en-US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2865E8-AD3C-C74B-9466-45731657B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1" y="1494264"/>
            <a:ext cx="9367026" cy="42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5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4/8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23338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개발상황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Git hub &amp;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데모시연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5CE272A-4A49-7E48-A6B0-BF2C9A917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7" y="1114685"/>
            <a:ext cx="2608020" cy="4657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D75AF4-965A-614D-9A55-3A057150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1114684"/>
            <a:ext cx="2896543" cy="4657725"/>
          </a:xfrm>
          <a:prstGeom prst="rect">
            <a:avLst/>
          </a:prstGeom>
        </p:spPr>
      </p:pic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19CA4A71-7789-8F4B-830D-259521467750}"/>
              </a:ext>
            </a:extLst>
          </p:cNvPr>
          <p:cNvSpPr txBox="1"/>
          <p:nvPr/>
        </p:nvSpPr>
        <p:spPr>
          <a:xfrm>
            <a:off x="7815263" y="1800225"/>
            <a:ext cx="4200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제한 시간 내에 국기를 보고 맞추는 게임입니다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입력 후 정답 체크 버튼을 누르면 정답 일시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점을 얻고 오답 일 시 </a:t>
            </a:r>
            <a:r>
              <a:rPr kumimoji="1" lang="en-US" altLang="ko-KR" dirty="0"/>
              <a:t>5</a:t>
            </a:r>
            <a:r>
              <a:rPr kumimoji="1" lang="ko-KR" altLang="en-US" dirty="0"/>
              <a:t>점을 잃게 됩니다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넘어가기 버튼을 누르면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점 감소하고 다음 문제로 넘어갑니다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10</a:t>
            </a:r>
            <a:r>
              <a:rPr kumimoji="1" lang="ko-KR" altLang="en-US" dirty="0"/>
              <a:t>초마다 국기가 바뀌며 제한시간이 지나면 게임이 종료되고 다시 하기  </a:t>
            </a:r>
            <a:r>
              <a:rPr kumimoji="1" lang="ko-KR" altLang="en-US" dirty="0" err="1"/>
              <a:t>메세지가</a:t>
            </a:r>
            <a:r>
              <a:rPr kumimoji="1" lang="ko-KR" altLang="en-US" dirty="0"/>
              <a:t> 출력됩니다  </a:t>
            </a: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B344D242-6014-2145-8776-90C28087BBE9}"/>
              </a:ext>
            </a:extLst>
          </p:cNvPr>
          <p:cNvSpPr txBox="1"/>
          <p:nvPr/>
        </p:nvSpPr>
        <p:spPr>
          <a:xfrm>
            <a:off x="469263" y="558096"/>
            <a:ext cx="21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 </a:t>
            </a:r>
            <a:r>
              <a:rPr kumimoji="1" lang="ko-KR" altLang="en-US" dirty="0"/>
              <a:t>게임하기</a:t>
            </a:r>
          </a:p>
        </p:txBody>
      </p:sp>
    </p:spTree>
    <p:extLst>
      <p:ext uri="{BB962C8B-B14F-4D97-AF65-F5344CB8AC3E}">
        <p14:creationId xmlns:p14="http://schemas.microsoft.com/office/powerpoint/2010/main" val="151003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5/8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80571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개발상황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Git hub &amp;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데모시연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19CA4A71-7789-8F4B-830D-259521467750}"/>
              </a:ext>
            </a:extLst>
          </p:cNvPr>
          <p:cNvSpPr txBox="1"/>
          <p:nvPr/>
        </p:nvSpPr>
        <p:spPr>
          <a:xfrm>
            <a:off x="7815263" y="1800225"/>
            <a:ext cx="420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학습하기 화면은 </a:t>
            </a:r>
            <a:r>
              <a:rPr kumimoji="1" lang="en-US" altLang="ko-KR" dirty="0"/>
              <a:t>Picker view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전체보기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10,20</a:t>
            </a:r>
            <a:r>
              <a:rPr kumimoji="1" lang="ko-KR" altLang="en-US" dirty="0"/>
              <a:t>개 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원하는 만큼 보기로 구성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나라는 랜덤 하게 출력되며 매번 들어갈 때 마다 다른 나라가 나오게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B344D242-6014-2145-8776-90C28087BBE9}"/>
              </a:ext>
            </a:extLst>
          </p:cNvPr>
          <p:cNvSpPr txBox="1"/>
          <p:nvPr/>
        </p:nvSpPr>
        <p:spPr>
          <a:xfrm>
            <a:off x="897888" y="558096"/>
            <a:ext cx="21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 </a:t>
            </a:r>
            <a:r>
              <a:rPr kumimoji="1" lang="ko-KR" altLang="en-US" dirty="0"/>
              <a:t>학습하기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586D3-0E09-A044-8C6A-8FD87C517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241414"/>
            <a:ext cx="2543175" cy="4960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0F0A1F-A06D-2F44-A8B8-D3D7B6DAA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87" y="1241414"/>
            <a:ext cx="2655971" cy="49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6/8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40237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개발상황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Git hub &amp;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데모시연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19CA4A71-7789-8F4B-830D-259521467750}"/>
              </a:ext>
            </a:extLst>
          </p:cNvPr>
          <p:cNvSpPr txBox="1"/>
          <p:nvPr/>
        </p:nvSpPr>
        <p:spPr>
          <a:xfrm>
            <a:off x="7100889" y="1800225"/>
            <a:ext cx="4914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검색 하기 화면은 하단에 검색하고 싶은 나라를 입력</a:t>
            </a:r>
            <a:r>
              <a:rPr kumimoji="1" lang="en-US" altLang="ko-KR" dirty="0"/>
              <a:t>(</a:t>
            </a:r>
            <a:r>
              <a:rPr kumimoji="1" lang="ko-KR" altLang="en-US" dirty="0"/>
              <a:t>영문</a:t>
            </a:r>
            <a:r>
              <a:rPr kumimoji="1"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검색 버튼을 누르면 국기와 함께 추가 설명 출력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197</a:t>
            </a:r>
            <a:r>
              <a:rPr kumimoji="1" lang="ko-KR" altLang="en-US" dirty="0"/>
              <a:t>개의 나라 </a:t>
            </a:r>
            <a:r>
              <a:rPr kumimoji="1" lang="ko-KR" altLang="en-US" dirty="0" err="1"/>
              <a:t>검색가능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북한 미포함</a:t>
            </a:r>
            <a:r>
              <a:rPr kumimoji="1" lang="en-US" altLang="ko-KR" dirty="0"/>
              <a:t>)</a:t>
            </a: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B344D242-6014-2145-8776-90C28087BBE9}"/>
              </a:ext>
            </a:extLst>
          </p:cNvPr>
          <p:cNvSpPr txBox="1"/>
          <p:nvPr/>
        </p:nvSpPr>
        <p:spPr>
          <a:xfrm>
            <a:off x="897888" y="558096"/>
            <a:ext cx="21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 </a:t>
            </a:r>
            <a:r>
              <a:rPr kumimoji="1" lang="ko-KR" altLang="en-US" dirty="0"/>
              <a:t>검색하기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D7BC1-5A94-0743-87DD-6DA8D8286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61" y="1114684"/>
            <a:ext cx="2912864" cy="50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7/8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81834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개발상황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Git hub &amp;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데모시연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40831"/>
              </p:ext>
            </p:extLst>
          </p:nvPr>
        </p:nvGraphicFramePr>
        <p:xfrm>
          <a:off x="986542" y="2711477"/>
          <a:ext cx="10418620" cy="128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상세일정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지도 연동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 사운드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디자인 작업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 </a:t>
                      </a:r>
                      <a:r>
                        <a:rPr lang="ko-KR" altLang="en-US" b="0" dirty="0" err="1"/>
                        <a:t>최종발표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0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8/8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89504" y="2615184"/>
            <a:ext cx="7333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데모 영상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11936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구현상황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구현일정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Git hub &amp;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데모시연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24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339</Words>
  <Application>Microsoft Macintosh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2018 스마트폰 게임 프로그래밍 중간발표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스크립트 기획발표</dc:title>
  <dc:creator>Administrator</dc:creator>
  <cp:lastModifiedBy>지성인</cp:lastModifiedBy>
  <cp:revision>26</cp:revision>
  <dcterms:created xsi:type="dcterms:W3CDTF">2017-05-16T10:21:42Z</dcterms:created>
  <dcterms:modified xsi:type="dcterms:W3CDTF">2018-05-29T03:15:33Z</dcterms:modified>
</cp:coreProperties>
</file>