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8" d="100"/>
          <a:sy n="68" d="100"/>
        </p:scale>
        <p:origin x="11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4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8BC6-6202-4DAB-BFF3-9BD2251B6D36}" type="datetimeFigureOut">
              <a:rPr lang="ko-KR" altLang="en-US" smtClean="0"/>
              <a:pPr/>
              <a:t>2018. 6. 12.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AA-1F67-4F1D-AF35-6ADC302FAE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2018 </a:t>
            </a:r>
            <a:r>
              <a:rPr lang="ko-KR" altLang="en-US" dirty="0"/>
              <a:t>스마트폰 게임 프로그래밍 </a:t>
            </a:r>
            <a:r>
              <a:rPr lang="ko-KR" altLang="en-US" dirty="0" err="1"/>
              <a:t>최종발표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3116" y="5038927"/>
            <a:ext cx="2409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게임공학부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2013180040</a:t>
            </a:r>
          </a:p>
          <a:p>
            <a:endParaRPr lang="en-US" altLang="ko-KR" dirty="0"/>
          </a:p>
          <a:p>
            <a:r>
              <a:rPr lang="ko-KR" altLang="en-US" dirty="0"/>
              <a:t>지성인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1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867" y="1047029"/>
            <a:ext cx="111556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2400" dirty="0"/>
              <a:t> </a:t>
            </a:r>
            <a:r>
              <a:rPr lang="ko-KR" altLang="en-US" sz="4000" dirty="0"/>
              <a:t>목차</a:t>
            </a:r>
            <a:endParaRPr lang="en-US" altLang="ko-KR" sz="4000" dirty="0"/>
          </a:p>
          <a:p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sz="2000" dirty="0"/>
              <a:t>      1. </a:t>
            </a:r>
            <a:r>
              <a:rPr lang="ko-KR" altLang="en-US" sz="2000" dirty="0"/>
              <a:t> 앱 소개 </a:t>
            </a:r>
            <a:r>
              <a:rPr lang="en-US" altLang="ko-KR" sz="2000" dirty="0"/>
              <a:t>. . . . . . . . . . . . . . . . . . . . . . . . . . . . . . . . . . . . . . . . . . . . .  -</a:t>
            </a:r>
            <a:r>
              <a:rPr lang="ko-KR" altLang="en-US" sz="2000" dirty="0"/>
              <a:t> </a:t>
            </a:r>
            <a:r>
              <a:rPr lang="en-US" altLang="ko-KR" sz="2000" dirty="0"/>
              <a:t>1~2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2. Git hub </a:t>
            </a:r>
            <a:r>
              <a:rPr lang="ko-KR" altLang="en-US" sz="2000" dirty="0"/>
              <a:t>  </a:t>
            </a:r>
            <a:r>
              <a:rPr lang="en-US" altLang="ko-KR" sz="2000" dirty="0"/>
              <a:t>. . . . . . . . . . . . . . . . . . . . . . . . . . . . . . . . . . . . . . . . . . . . .  - 3 –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 3. </a:t>
            </a:r>
            <a:r>
              <a:rPr lang="ko-KR" altLang="en-US" sz="2000" dirty="0"/>
              <a:t>시연</a:t>
            </a:r>
            <a:r>
              <a:rPr lang="en-US" altLang="ko-KR" sz="2000" dirty="0"/>
              <a:t> . . . . . . . . . . . . . . . . . . . . . . . . . . . . . . . . . . . . . . . . . .  - 4 -</a:t>
            </a:r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1/4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0361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앱 소개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Git hub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8818B73-FF0B-5643-A69F-B6A72569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7" y="626582"/>
            <a:ext cx="3020630" cy="5619089"/>
          </a:xfrm>
          <a:prstGeom prst="rect">
            <a:avLst/>
          </a:prstGeom>
        </p:spPr>
      </p:pic>
      <p:sp>
        <p:nvSpPr>
          <p:cNvPr id="7" name="텍스트상자 6">
            <a:extLst>
              <a:ext uri="{FF2B5EF4-FFF2-40B4-BE49-F238E27FC236}">
                <a16:creationId xmlns:a16="http://schemas.microsoft.com/office/drawing/2014/main" id="{E815F9E1-79E4-7A4E-86DB-1E9937A693A9}"/>
              </a:ext>
            </a:extLst>
          </p:cNvPr>
          <p:cNvSpPr txBox="1"/>
          <p:nvPr/>
        </p:nvSpPr>
        <p:spPr>
          <a:xfrm>
            <a:off x="7116416" y="1451113"/>
            <a:ext cx="47509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 간단한 국기 맞추기 게임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개의 난이도 존재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 답을 입력하거나 음성인식으로 플레이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정답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점 오답 </a:t>
            </a:r>
            <a:r>
              <a:rPr kumimoji="1" lang="en-US" altLang="ko-KR" sz="2400" dirty="0"/>
              <a:t>-5</a:t>
            </a:r>
            <a:r>
              <a:rPr kumimoji="1" lang="ko-KR" altLang="en-US" sz="2400" dirty="0"/>
              <a:t>점 </a:t>
            </a:r>
            <a:r>
              <a:rPr kumimoji="1" lang="en-US" altLang="ko-KR" sz="2400" dirty="0"/>
              <a:t>pass -1</a:t>
            </a:r>
            <a:r>
              <a:rPr kumimoji="1" lang="ko-KR" altLang="en-US" sz="2400" dirty="0"/>
              <a:t>점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B2A6DB-B90F-A748-AAAD-2A5C469BC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54" y="626582"/>
            <a:ext cx="3289420" cy="56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5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2/4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A16F68-46FF-2745-A681-B2F723CD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5800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앱 소개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Git hub</a:t>
                      </a:r>
                      <a:r>
                        <a:rPr lang="ko-KR" altLang="en-US" sz="1800" dirty="0"/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시연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A955D14-31DB-A645-90C8-B897194B1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752292"/>
            <a:ext cx="3048897" cy="5382510"/>
          </a:xfrm>
          <a:prstGeom prst="rect">
            <a:avLst/>
          </a:prstGeom>
        </p:spPr>
      </p:pic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CCC8CF22-FB7D-4B4B-B927-D242E240EEF4}"/>
              </a:ext>
            </a:extLst>
          </p:cNvPr>
          <p:cNvSpPr txBox="1"/>
          <p:nvPr/>
        </p:nvSpPr>
        <p:spPr>
          <a:xfrm>
            <a:off x="7116416" y="1975949"/>
            <a:ext cx="48900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 검색을 통한 학습 기능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r>
              <a:rPr kumimoji="1" lang="en-US" altLang="ko-KR" sz="2400" dirty="0"/>
              <a:t>-</a:t>
            </a:r>
            <a:r>
              <a:rPr kumimoji="1" lang="ko-KR" altLang="en-US" sz="2400" dirty="0"/>
              <a:t>  검색 한 나라의 지도 보기 기능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8BF42E-1EE7-384E-806B-E9F02202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48" y="752292"/>
            <a:ext cx="3179852" cy="5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3/4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26C3D0-DCD6-8944-9078-1EF6D71E1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01831"/>
              </p:ext>
            </p:extLst>
          </p:nvPr>
        </p:nvGraphicFramePr>
        <p:xfrm>
          <a:off x="0" y="12827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앱 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Git hub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데모시연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7B19C03-6375-4A4A-9122-DEB88720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5823881" cy="3333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114C0-4134-2043-B4B4-072BF717B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02" y="590550"/>
            <a:ext cx="5247081" cy="2762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FAB6FF-79A4-034B-9680-80EA4F0AC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154154"/>
            <a:ext cx="6000750" cy="21322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9B35F8-1285-0D47-A51F-538B44C3E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50" y="3662566"/>
            <a:ext cx="4571549" cy="27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0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16255"/>
            <a:ext cx="12192000" cy="3417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4/4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CC7DF5-60C1-5149-AE17-22BF084A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9589"/>
              </p:ext>
            </p:extLst>
          </p:nvPr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앱 소개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Git hub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43ECCD18-6469-1D4B-AC5E-3876AD60BC0B}"/>
              </a:ext>
            </a:extLst>
          </p:cNvPr>
          <p:cNvSpPr txBox="1"/>
          <p:nvPr/>
        </p:nvSpPr>
        <p:spPr>
          <a:xfrm>
            <a:off x="3695700" y="2935716"/>
            <a:ext cx="7791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dirty="0"/>
              <a:t>감사합니다</a:t>
            </a:r>
            <a:r>
              <a:rPr kumimoji="1" lang="en-US" altLang="ko-KR" sz="6000" dirty="0"/>
              <a:t>.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1524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237</Words>
  <Application>Microsoft Macintosh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2018 스마트폰 게임 프로그래밍 최종발표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스크립트 기획발표</dc:title>
  <dc:creator>Administrator</dc:creator>
  <cp:lastModifiedBy>지성인</cp:lastModifiedBy>
  <cp:revision>33</cp:revision>
  <dcterms:created xsi:type="dcterms:W3CDTF">2017-05-16T10:21:42Z</dcterms:created>
  <dcterms:modified xsi:type="dcterms:W3CDTF">2018-06-11T16:45:54Z</dcterms:modified>
</cp:coreProperties>
</file>