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성인" initials="지" lastIdx="1" clrIdx="0">
    <p:extLst>
      <p:ext uri="{19B8F6BF-5375-455C-9EA6-DF929625EA0E}">
        <p15:presenceInfo xmlns:p15="http://schemas.microsoft.com/office/powerpoint/2012/main" userId="964126bc-04eb-4eff-b107-6f2410d8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2018 </a:t>
            </a:r>
            <a:r>
              <a:rPr lang="ko-KR" altLang="en-US" sz="4500" dirty="0"/>
              <a:t>스마트폰 게임 프로그래밍 </a:t>
            </a:r>
            <a:br>
              <a:rPr lang="en-US" altLang="ko-KR" sz="4500" dirty="0"/>
            </a:br>
            <a:r>
              <a:rPr lang="ko-KR" altLang="en-US" sz="4500" dirty="0" err="1"/>
              <a:t>기획발표</a:t>
            </a:r>
            <a:br>
              <a:rPr lang="en-US" altLang="ko-KR" sz="4500" dirty="0"/>
            </a:br>
            <a:endParaRPr lang="ko-KR" alt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463116" y="5038927"/>
            <a:ext cx="2409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게임공학부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2013180040</a:t>
            </a:r>
          </a:p>
          <a:p>
            <a:endParaRPr lang="en-US" altLang="ko-KR" dirty="0"/>
          </a:p>
          <a:p>
            <a:r>
              <a:rPr lang="ko-KR" altLang="en-US" dirty="0"/>
              <a:t>지성인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396240"/>
            <a:ext cx="11155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400" dirty="0"/>
              <a:t> </a:t>
            </a:r>
            <a:r>
              <a:rPr lang="ko-KR" altLang="en-US" sz="4000" dirty="0"/>
              <a:t>목차</a:t>
            </a:r>
            <a:endParaRPr lang="en-US" altLang="ko-KR" sz="4000" dirty="0"/>
          </a:p>
          <a:p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000" dirty="0"/>
              <a:t>      1. </a:t>
            </a:r>
            <a:r>
              <a:rPr lang="ko-KR" altLang="en-US" sz="2000" dirty="0"/>
              <a:t> 개발소개 </a:t>
            </a:r>
            <a:r>
              <a:rPr lang="en-US" altLang="ko-KR" sz="2000" dirty="0"/>
              <a:t>. . . . . . . . . . . . . . . . . . . . . . . . . . . . . . . . . . . . . . . . . . . . .  -1~3-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2. </a:t>
            </a:r>
            <a:r>
              <a:rPr lang="ko-KR" altLang="en-US" sz="2000" dirty="0" err="1"/>
              <a:t>개발내용</a:t>
            </a:r>
            <a:r>
              <a:rPr lang="ko-KR" altLang="en-US" sz="2000" dirty="0"/>
              <a:t> </a:t>
            </a:r>
            <a:r>
              <a:rPr lang="en-US" altLang="ko-KR" sz="2000" dirty="0"/>
              <a:t>. . . . . . . . . . . . . . . . . . . . . . . . . . . . . . . . . . . . . . . . . . . . . .  - 4~5 –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      3. </a:t>
            </a:r>
            <a:r>
              <a:rPr lang="ko-KR" altLang="en-US" sz="2000" dirty="0"/>
              <a:t>개발일정  </a:t>
            </a:r>
            <a:r>
              <a:rPr lang="en-US" altLang="ko-KR" sz="2000" dirty="0"/>
              <a:t>. . . . . . . . . . . . . . . . . . . . . . . . . . . . . . . . . . . . . . . . . . . . .  - 6 –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4. </a:t>
            </a:r>
            <a:r>
              <a:rPr lang="ko-KR" altLang="en-US" sz="2000" dirty="0"/>
              <a:t>깃 허브 </a:t>
            </a:r>
            <a:r>
              <a:rPr lang="en-US" altLang="ko-KR" sz="2000" dirty="0"/>
              <a:t>. . . . . . . . . . . . . . . . . . . . . . . . . . . . . . . . . . . . . . . . . . . . . . . . . . .  - 7 -</a:t>
            </a:r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1/7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3402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0066" y="1804814"/>
            <a:ext cx="5731933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활용한 실시간 연동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국가공공데이터자료</a:t>
            </a:r>
            <a:r>
              <a:rPr lang="en-US" altLang="ko-KR" dirty="0"/>
              <a:t> </a:t>
            </a:r>
            <a:r>
              <a:rPr lang="ko-KR" altLang="en-US" dirty="0"/>
              <a:t>국가별 기본정보 </a:t>
            </a:r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나라의 국기를 보고 나라를 맞추는 게임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" name="Picture 2" descr="C:\Users\Administrator\Desktop\dqwdqwdwq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992" y="894922"/>
            <a:ext cx="5651104" cy="5012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2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2/7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0229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0066" y="1804814"/>
            <a:ext cx="5731933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화면에 랜덤 한 국기 출력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하단에 </a:t>
            </a:r>
            <a:r>
              <a:rPr lang="en-US" altLang="ko-KR" dirty="0"/>
              <a:t>Label </a:t>
            </a:r>
            <a:r>
              <a:rPr lang="ko-KR" altLang="en-US" dirty="0"/>
              <a:t>에 답을 입력  </a:t>
            </a:r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시간이 초과되면 게임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맞춘 수에 따른 점수 획득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82D781-5757-1749-8DA3-96FA45DA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4" y="1054497"/>
            <a:ext cx="3474255" cy="50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4893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6E263AAC-CECB-994E-A194-A5636423FD98}"/>
              </a:ext>
            </a:extLst>
          </p:cNvPr>
          <p:cNvGrpSpPr/>
          <p:nvPr/>
        </p:nvGrpSpPr>
        <p:grpSpPr>
          <a:xfrm>
            <a:off x="334553" y="1205725"/>
            <a:ext cx="11140052" cy="4786313"/>
            <a:chOff x="401460" y="848886"/>
            <a:chExt cx="11140052" cy="478631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40383D3-008C-EA4B-BF53-73F1B04A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60" y="848886"/>
              <a:ext cx="11140052" cy="4786313"/>
            </a:xfrm>
            <a:prstGeom prst="rect">
              <a:avLst/>
            </a:prstGeom>
          </p:spPr>
        </p:pic>
        <p:sp>
          <p:nvSpPr>
            <p:cNvPr id="2" name="텍스트상자 1">
              <a:extLst>
                <a:ext uri="{FF2B5EF4-FFF2-40B4-BE49-F238E27FC236}">
                  <a16:creationId xmlns:a16="http://schemas.microsoft.com/office/drawing/2014/main" id="{E2318321-4854-A641-9572-5FB7C9AF9F2C}"/>
                </a:ext>
              </a:extLst>
            </p:cNvPr>
            <p:cNvSpPr txBox="1"/>
            <p:nvPr/>
          </p:nvSpPr>
          <p:spPr>
            <a:xfrm>
              <a:off x="1694986" y="2754351"/>
              <a:ext cx="1326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시작</a:t>
              </a:r>
              <a:r>
                <a:rPr kumimoji="1" lang="en-US" altLang="ko-KR" sz="1000" dirty="0"/>
                <a:t> </a:t>
              </a:r>
              <a:r>
                <a:rPr kumimoji="1" lang="ko-KR" altLang="en-US" sz="1000" dirty="0"/>
                <a:t>화면</a:t>
              </a:r>
            </a:p>
          </p:txBody>
        </p:sp>
        <p:sp>
          <p:nvSpPr>
            <p:cNvPr id="37" name="텍스트상자 36">
              <a:extLst>
                <a:ext uri="{FF2B5EF4-FFF2-40B4-BE49-F238E27FC236}">
                  <a16:creationId xmlns:a16="http://schemas.microsoft.com/office/drawing/2014/main" id="{FA81197D-000E-AC43-B2D7-9B7613EE0103}"/>
                </a:ext>
              </a:extLst>
            </p:cNvPr>
            <p:cNvSpPr txBox="1"/>
            <p:nvPr/>
          </p:nvSpPr>
          <p:spPr>
            <a:xfrm>
              <a:off x="4389864" y="1981199"/>
              <a:ext cx="1326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게임플레이</a:t>
              </a:r>
            </a:p>
          </p:txBody>
        </p:sp>
        <p:sp>
          <p:nvSpPr>
            <p:cNvPr id="38" name="텍스트상자 37">
              <a:extLst>
                <a:ext uri="{FF2B5EF4-FFF2-40B4-BE49-F238E27FC236}">
                  <a16:creationId xmlns:a16="http://schemas.microsoft.com/office/drawing/2014/main" id="{B7836E9C-FABC-EE44-93B5-F5FD1DA82425}"/>
                </a:ext>
              </a:extLst>
            </p:cNvPr>
            <p:cNvSpPr txBox="1"/>
            <p:nvPr/>
          </p:nvSpPr>
          <p:spPr>
            <a:xfrm>
              <a:off x="4644490" y="3359733"/>
              <a:ext cx="132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학습하기</a:t>
              </a:r>
              <a:endParaRPr kumimoji="1" lang="en-US" altLang="ko-KR" sz="1000" dirty="0"/>
            </a:p>
            <a:p>
              <a:r>
                <a:rPr kumimoji="1" lang="en-US" altLang="ko-KR" sz="1000" dirty="0"/>
                <a:t>(Picker view)</a:t>
              </a:r>
              <a:endParaRPr kumimoji="1" lang="ko-KR" altLang="en-US" sz="1000" dirty="0"/>
            </a:p>
          </p:txBody>
        </p:sp>
        <p:sp>
          <p:nvSpPr>
            <p:cNvPr id="39" name="텍스트상자 38">
              <a:extLst>
                <a:ext uri="{FF2B5EF4-FFF2-40B4-BE49-F238E27FC236}">
                  <a16:creationId xmlns:a16="http://schemas.microsoft.com/office/drawing/2014/main" id="{C6C7C197-E4E2-8C44-BD03-A6643880BB75}"/>
                </a:ext>
              </a:extLst>
            </p:cNvPr>
            <p:cNvSpPr txBox="1"/>
            <p:nvPr/>
          </p:nvSpPr>
          <p:spPr>
            <a:xfrm>
              <a:off x="8865220" y="1051841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/>
                <a:t>전체보기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1" name="텍스트상자 40">
              <a:extLst>
                <a:ext uri="{FF2B5EF4-FFF2-40B4-BE49-F238E27FC236}">
                  <a16:creationId xmlns:a16="http://schemas.microsoft.com/office/drawing/2014/main" id="{6177C2B2-B01E-F748-9E8C-26D6ABFCE9EF}"/>
                </a:ext>
              </a:extLst>
            </p:cNvPr>
            <p:cNvSpPr txBox="1"/>
            <p:nvPr/>
          </p:nvSpPr>
          <p:spPr>
            <a:xfrm>
              <a:off x="8865220" y="2027365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/>
                <a:t>10</a:t>
              </a:r>
              <a:r>
                <a:rPr kumimoji="1" lang="ko-KR" altLang="en-US" sz="1000" dirty="0"/>
                <a:t>개씩 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2" name="텍스트상자 41">
              <a:extLst>
                <a:ext uri="{FF2B5EF4-FFF2-40B4-BE49-F238E27FC236}">
                  <a16:creationId xmlns:a16="http://schemas.microsoft.com/office/drawing/2014/main" id="{E531C2AE-9D5D-1740-A1FE-138FBCA62F2A}"/>
                </a:ext>
              </a:extLst>
            </p:cNvPr>
            <p:cNvSpPr txBox="1"/>
            <p:nvPr/>
          </p:nvSpPr>
          <p:spPr>
            <a:xfrm>
              <a:off x="8865220" y="2911960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/>
                <a:t>20</a:t>
              </a:r>
              <a:r>
                <a:rPr kumimoji="1" lang="ko-KR" altLang="en-US" sz="1000" dirty="0"/>
                <a:t>개씩 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3" name="텍스트상자 42">
              <a:extLst>
                <a:ext uri="{FF2B5EF4-FFF2-40B4-BE49-F238E27FC236}">
                  <a16:creationId xmlns:a16="http://schemas.microsoft.com/office/drawing/2014/main" id="{5016A182-650B-0547-B7FA-34B8F0A7023C}"/>
                </a:ext>
              </a:extLst>
            </p:cNvPr>
            <p:cNvSpPr txBox="1"/>
            <p:nvPr/>
          </p:nvSpPr>
          <p:spPr>
            <a:xfrm>
              <a:off x="8865220" y="3759843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/>
                <a:t>n</a:t>
              </a:r>
              <a:r>
                <a:rPr kumimoji="1" lang="ko-KR" altLang="en-US" sz="1000" dirty="0"/>
                <a:t>개씩 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4" name="텍스트상자 43">
              <a:extLst>
                <a:ext uri="{FF2B5EF4-FFF2-40B4-BE49-F238E27FC236}">
                  <a16:creationId xmlns:a16="http://schemas.microsoft.com/office/drawing/2014/main" id="{661F6E54-2A31-954B-92D3-DF26F02C6392}"/>
                </a:ext>
              </a:extLst>
            </p:cNvPr>
            <p:cNvSpPr txBox="1"/>
            <p:nvPr/>
          </p:nvSpPr>
          <p:spPr>
            <a:xfrm>
              <a:off x="10530466" y="4703590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/>
                <a:t>검색해서 보기</a:t>
              </a:r>
              <a:r>
                <a:rPr kumimoji="1" lang="en-US" altLang="ko-KR" sz="1000" dirty="0"/>
                <a:t>map kit </a:t>
              </a:r>
              <a:r>
                <a:rPr kumimoji="1" lang="ko-KR" altLang="en-US" sz="1000" dirty="0"/>
                <a:t>활용</a:t>
              </a:r>
              <a:endParaRPr kumimoji="1"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25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658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6">
            <a:extLst>
              <a:ext uri="{FF2B5EF4-FFF2-40B4-BE49-F238E27FC236}">
                <a16:creationId xmlns:a16="http://schemas.microsoft.com/office/drawing/2014/main" id="{8EFBB7CB-F59E-544A-9AFA-157D83BB3C36}"/>
              </a:ext>
            </a:extLst>
          </p:cNvPr>
          <p:cNvSpPr txBox="1"/>
          <p:nvPr/>
        </p:nvSpPr>
        <p:spPr>
          <a:xfrm>
            <a:off x="6357036" y="1096476"/>
            <a:ext cx="5079404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학습 하기 화면은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 cell</a:t>
            </a:r>
            <a:r>
              <a:rPr lang="ko-KR" altLang="en-US" dirty="0"/>
              <a:t>로 구분</a:t>
            </a:r>
            <a:endParaRPr lang="en-US" altLang="ko-KR" dirty="0"/>
          </a:p>
          <a:p>
            <a:r>
              <a:rPr lang="en-US" altLang="ko-KR" dirty="0"/>
              <a:t>    Picker view</a:t>
            </a:r>
            <a:r>
              <a:rPr lang="ko-KR" altLang="en-US" dirty="0"/>
              <a:t>로 구분</a:t>
            </a:r>
            <a:r>
              <a:rPr lang="en-US" altLang="ko-KR" dirty="0"/>
              <a:t>, </a:t>
            </a:r>
            <a:r>
              <a:rPr lang="ko-KR" altLang="en-US" dirty="0"/>
              <a:t>음성인식 활용 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전체보기</a:t>
            </a:r>
            <a:r>
              <a:rPr lang="en-US" altLang="ko-KR" dirty="0"/>
              <a:t>(table view)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전 세계 나라 이름과 국기 출력   </a:t>
            </a:r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10,20</a:t>
            </a:r>
            <a:r>
              <a:rPr lang="ko-KR" altLang="en-US" dirty="0"/>
              <a:t> 개씩 보기</a:t>
            </a:r>
            <a:r>
              <a:rPr lang="en-US" altLang="ko-KR" dirty="0"/>
              <a:t> (table view)</a:t>
            </a:r>
            <a:r>
              <a:rPr lang="ko-KR" altLang="en-US" dirty="0"/>
              <a:t> </a:t>
            </a:r>
            <a:r>
              <a:rPr lang="en-US" altLang="ko-KR" dirty="0"/>
              <a:t>: 10,20</a:t>
            </a:r>
            <a:r>
              <a:rPr lang="ko-KR" altLang="en-US" dirty="0"/>
              <a:t>개 단위로 보기 가능</a:t>
            </a:r>
            <a:endParaRPr lang="en-US" altLang="ko-KR" dirty="0"/>
          </a:p>
          <a:p>
            <a:r>
              <a:rPr lang="ko-KR" altLang="en-US" dirty="0"/>
              <a:t>    버튼을 통해 페이지 넘김</a:t>
            </a:r>
            <a:r>
              <a:rPr lang="en-US" altLang="ko-KR" dirty="0"/>
              <a:t>/</a:t>
            </a:r>
            <a:r>
              <a:rPr lang="ko-KR" altLang="en-US" dirty="0"/>
              <a:t>돌아오기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개씩 보기</a:t>
            </a:r>
            <a:r>
              <a:rPr lang="en-US" altLang="ko-KR" dirty="0"/>
              <a:t> (table view)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한 수 만큼 보기 가능 </a:t>
            </a:r>
            <a:endParaRPr lang="en-US" altLang="ko-KR" dirty="0"/>
          </a:p>
          <a:p>
            <a:r>
              <a:rPr lang="ko-KR" altLang="en-US" dirty="0"/>
              <a:t>   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검색해서보기 </a:t>
            </a:r>
            <a:r>
              <a:rPr lang="en-US" altLang="ko-KR" dirty="0"/>
              <a:t>: </a:t>
            </a:r>
            <a:r>
              <a:rPr lang="ko-KR" altLang="en-US" dirty="0"/>
              <a:t>원하는 나라 이름을 검색 </a:t>
            </a:r>
            <a:endParaRPr lang="en-US" altLang="ko-KR" dirty="0"/>
          </a:p>
          <a:p>
            <a:r>
              <a:rPr lang="ko-KR" altLang="en-US" dirty="0"/>
              <a:t>   상세 정보와 지도 표시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331B86B-EFAE-C244-B0DF-E7579D02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4" y="727362"/>
            <a:ext cx="4995876" cy="54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5/7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55586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C202F54-CD4E-E54A-B9DE-9AB6BCC62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4" y="1054497"/>
            <a:ext cx="3474255" cy="5083081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20C64C5-FBFE-424F-AA55-927B77FB8533}"/>
              </a:ext>
            </a:extLst>
          </p:cNvPr>
          <p:cNvSpPr txBox="1"/>
          <p:nvPr/>
        </p:nvSpPr>
        <p:spPr>
          <a:xfrm>
            <a:off x="6357036" y="1096476"/>
            <a:ext cx="5079404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플레이 화면은 하나의 </a:t>
            </a:r>
            <a:r>
              <a:rPr lang="en-US" altLang="ko-KR" dirty="0"/>
              <a:t>View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 시 배경 음 재생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정답 버튼을 누를 때 효과음 재생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정답을 맞추거나 틀릴 때 이펙트 효과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시간 종료 시 게임 오버 메시지 와 함께 추가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692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6/7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77598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06198"/>
              </p:ext>
            </p:extLst>
          </p:nvPr>
        </p:nvGraphicFramePr>
        <p:xfrm>
          <a:off x="895926" y="1236904"/>
          <a:ext cx="10418620" cy="38430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상세일정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b="0" dirty="0"/>
                    </a:p>
                    <a:p>
                      <a:pPr latinLnBrk="1"/>
                      <a:r>
                        <a:rPr lang="ko-KR" altLang="en-US" b="0" dirty="0"/>
                        <a:t>국가공공데이터 포털 자료조사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기획발표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Open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API</a:t>
                      </a:r>
                      <a:r>
                        <a:rPr lang="ko-KR" altLang="en-US" b="0" dirty="0"/>
                        <a:t>연동을 통한 기능 구현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Map kit </a:t>
                      </a:r>
                      <a:r>
                        <a:rPr lang="ko-KR" altLang="en-US" b="0" dirty="0"/>
                        <a:t>활용 </a:t>
                      </a:r>
                      <a:r>
                        <a:rPr lang="ko-KR" altLang="en-US" b="0" dirty="0" err="1"/>
                        <a:t>지도연동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중간발표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사운드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및 디자인 작업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/>
                        <a:t>최종발표</a:t>
                      </a:r>
                      <a:r>
                        <a:rPr lang="ko-KR" altLang="en-US" b="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4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7/7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8729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깃 허브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4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383</Words>
  <Application>Microsoft Macintosh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2018 스마트폰 게임 프로그래밍  기획발표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스크립트 기획발표</dc:title>
  <dc:creator>Administrator</dc:creator>
  <cp:lastModifiedBy>지성인</cp:lastModifiedBy>
  <cp:revision>33</cp:revision>
  <dcterms:created xsi:type="dcterms:W3CDTF">2017-05-16T10:21:42Z</dcterms:created>
  <dcterms:modified xsi:type="dcterms:W3CDTF">2018-05-07T13:46:49Z</dcterms:modified>
</cp:coreProperties>
</file>