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653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5248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68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480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733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0744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2017-05-16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8363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2017-05-16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60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2017-05-16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2231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5427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3801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18BC6-6202-4DAB-BFF3-9BD2251B6D36}" type="datetimeFigureOut">
              <a:rPr lang="ko-KR" altLang="en-US" smtClean="0"/>
              <a:pPr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2617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2017 </a:t>
            </a:r>
            <a:r>
              <a:rPr lang="ko-KR" altLang="en-US" dirty="0" smtClean="0"/>
              <a:t>스크립트 기획발표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3116" y="5038927"/>
            <a:ext cx="2409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게임공학부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2013180040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지성인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/>
              <a:t>1/6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2613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7240" y="396240"/>
            <a:ext cx="111556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sz="2400" dirty="0" smtClean="0"/>
              <a:t> </a:t>
            </a:r>
            <a:r>
              <a:rPr lang="ko-KR" altLang="en-US" sz="4000" dirty="0" smtClean="0"/>
              <a:t>목차</a:t>
            </a:r>
            <a:endParaRPr lang="en-US" altLang="ko-KR" sz="4000" dirty="0" smtClean="0"/>
          </a:p>
          <a:p>
            <a:endParaRPr lang="en-US" altLang="ko-KR" sz="2400" dirty="0" smtClean="0"/>
          </a:p>
          <a:p>
            <a:endParaRPr lang="en-US" altLang="ko-KR" dirty="0" smtClean="0"/>
          </a:p>
          <a:p>
            <a:r>
              <a:rPr lang="en-US" altLang="ko-KR" sz="2000" dirty="0" smtClean="0"/>
              <a:t>      1. </a:t>
            </a:r>
            <a:r>
              <a:rPr lang="ko-KR" altLang="en-US" sz="2000" dirty="0" smtClean="0"/>
              <a:t> 개발소개 </a:t>
            </a:r>
            <a:r>
              <a:rPr lang="en-US" altLang="ko-KR" sz="2000" dirty="0" smtClean="0"/>
              <a:t>. . . . . . . . . . . . . . . . . . . . . . . . . . . . . . . . . . . . . . . . . . . . .  -3-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     2. </a:t>
            </a:r>
            <a:r>
              <a:rPr lang="ko-KR" altLang="en-US" sz="2000" dirty="0" smtClean="0"/>
              <a:t>개발범위 </a:t>
            </a:r>
            <a:r>
              <a:rPr lang="en-US" altLang="ko-KR" sz="2000" dirty="0" smtClean="0"/>
              <a:t>. . . . . . . . . . . . . . . . . . . . . . . . . . . . . . . . . . . . . . . . . . . . . .  - 4 –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	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3. </a:t>
            </a:r>
            <a:r>
              <a:rPr lang="ko-KR" altLang="en-US" sz="2000" dirty="0" smtClean="0"/>
              <a:t>개발일정  </a:t>
            </a:r>
            <a:r>
              <a:rPr lang="en-US" altLang="ko-KR" sz="2000" dirty="0" smtClean="0"/>
              <a:t>. . . . . . . . . . . . . . . . . . . . . . . . . . . . . . . . . . . . . . . . . . . . .  - 5 –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4. </a:t>
            </a:r>
            <a:r>
              <a:rPr lang="ko-KR" altLang="en-US" sz="2000" dirty="0" smtClean="0"/>
              <a:t>마무리 </a:t>
            </a:r>
            <a:r>
              <a:rPr lang="en-US" altLang="ko-KR" sz="2000" dirty="0" smtClean="0"/>
              <a:t>. . . . . . . . . . . . . . . . . . . . . . . . . . . . . . . . . . . . . . . . . . . . . . . . . . .  - 6 -</a:t>
            </a:r>
          </a:p>
          <a:p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/>
              <a:t>2/6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576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/>
              <a:t>3/6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4836352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개발소개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개발범위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개발일정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마무리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60066" y="1804814"/>
            <a:ext cx="5731933" cy="24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endParaRPr lang="en-US" altLang="ko-KR" sz="1050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OpenAPI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활용한 실시간 연동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국가공공데이터자료</a:t>
            </a:r>
            <a:r>
              <a:rPr lang="en-US" altLang="ko-KR" dirty="0"/>
              <a:t> </a:t>
            </a:r>
            <a:r>
              <a:rPr lang="ko-KR" altLang="en-US" dirty="0" smtClean="0"/>
              <a:t>전국 박물관 유물 정보 데이터 활용</a:t>
            </a:r>
            <a:endParaRPr lang="en-US" altLang="ko-KR" dirty="0" smtClean="0"/>
          </a:p>
          <a:p>
            <a:pPr marL="285750" indent="-285750"/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smtClean="0"/>
              <a:t> </a:t>
            </a:r>
            <a:r>
              <a:rPr lang="ko-KR" altLang="en-US" dirty="0" smtClean="0"/>
              <a:t>박물관에 있는 자료 정보 제공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c/</a:t>
            </a:r>
            <a:r>
              <a:rPr lang="en-US" altLang="ko-KR" dirty="0" err="1" smtClean="0"/>
              <a:t>c++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6776" y="712629"/>
            <a:ext cx="5863216" cy="551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12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/>
              <a:t>4/6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8603545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개발소개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개발범위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개발일정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마무리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42780740"/>
              </p:ext>
            </p:extLst>
          </p:nvPr>
        </p:nvGraphicFramePr>
        <p:xfrm>
          <a:off x="895926" y="1236904"/>
          <a:ext cx="10418619" cy="384309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94295"/>
                <a:gridCol w="8524324"/>
              </a:tblGrid>
              <a:tr h="768619">
                <a:tc>
                  <a:txBody>
                    <a:bodyPr/>
                    <a:lstStyle/>
                    <a:p>
                      <a:pPr latinLnBrk="1"/>
                      <a:endParaRPr lang="en-US" altLang="ko-KR" sz="1100" b="0" dirty="0" smtClean="0"/>
                    </a:p>
                    <a:p>
                      <a:pPr latinLnBrk="1"/>
                      <a:r>
                        <a:rPr lang="ko-KR" altLang="en-US" b="0" dirty="0" smtClean="0"/>
                        <a:t>이미지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0" dirty="0" smtClean="0"/>
                    </a:p>
                    <a:p>
                      <a:pPr latinLnBrk="1"/>
                      <a:r>
                        <a:rPr lang="ko-KR" altLang="en-US" b="0" dirty="0" smtClean="0"/>
                        <a:t>자료 </a:t>
                      </a:r>
                      <a:r>
                        <a:rPr lang="ko-KR" altLang="en-US" b="0" dirty="0" err="1" smtClean="0"/>
                        <a:t>검색시</a:t>
                      </a:r>
                      <a:r>
                        <a:rPr lang="ko-KR" altLang="en-US" b="0" dirty="0" smtClean="0"/>
                        <a:t> 자료 </a:t>
                      </a:r>
                      <a:r>
                        <a:rPr lang="ko-KR" altLang="en-US" b="0" dirty="0" err="1" smtClean="0"/>
                        <a:t>정보와함께</a:t>
                      </a:r>
                      <a:r>
                        <a:rPr lang="ko-KR" altLang="en-US" b="0" dirty="0" smtClean="0"/>
                        <a:t> 이미지 제공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68619"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dirty="0" smtClean="0"/>
                        <a:t>메일연동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dirty="0" smtClean="0"/>
                        <a:t>Gmail</a:t>
                      </a:r>
                      <a:r>
                        <a:rPr lang="ko-KR" altLang="en-US" dirty="0" smtClean="0"/>
                        <a:t>을 연동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68619"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dirty="0" smtClean="0"/>
                        <a:t>검색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dirty="0" smtClean="0"/>
                        <a:t>소장 자료 기본정보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 박물관위치 공개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68619"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dirty="0" smtClean="0"/>
                        <a:t>지도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dirty="0" smtClean="0"/>
                        <a:t>박물관 위치 지도로 표현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68619"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dirty="0" smtClean="0"/>
                        <a:t>그래프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dirty="0" err="1" smtClean="0"/>
                        <a:t>박물관별</a:t>
                      </a:r>
                      <a:r>
                        <a:rPr lang="ko-KR" altLang="en-US" dirty="0" smtClean="0"/>
                        <a:t> 가지고 있는 자료 수를 그래프로 수치화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4530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/>
              <a:t>5/6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36928560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개발소개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개발범위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개발일정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마무리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44401805"/>
              </p:ext>
            </p:extLst>
          </p:nvPr>
        </p:nvGraphicFramePr>
        <p:xfrm>
          <a:off x="895926" y="1236904"/>
          <a:ext cx="10418620" cy="405616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19565"/>
                <a:gridCol w="8599055"/>
              </a:tblGrid>
              <a:tr h="4270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상세일정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27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1</a:t>
                      </a:r>
                      <a:r>
                        <a:rPr lang="ko-KR" altLang="en-US" b="0" dirty="0" smtClean="0"/>
                        <a:t>주차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b="0" dirty="0" smtClean="0"/>
                    </a:p>
                    <a:p>
                      <a:pPr latinLnBrk="1"/>
                      <a:r>
                        <a:rPr lang="ko-KR" altLang="en-US" b="0" dirty="0" smtClean="0"/>
                        <a:t>국가공공데이터 포털 자료조사 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27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2</a:t>
                      </a:r>
                      <a:r>
                        <a:rPr lang="ko-KR" altLang="en-US" b="0" dirty="0" smtClean="0"/>
                        <a:t>주차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27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3</a:t>
                      </a:r>
                      <a:r>
                        <a:rPr lang="ko-KR" altLang="en-US" b="0" dirty="0" smtClean="0"/>
                        <a:t>주차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기획발표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27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4</a:t>
                      </a:r>
                      <a:r>
                        <a:rPr lang="ko-KR" altLang="en-US" b="0" dirty="0" smtClean="0"/>
                        <a:t>주차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OpenAPI</a:t>
                      </a:r>
                      <a:r>
                        <a:rPr lang="ko-KR" altLang="en-US" b="0" dirty="0" smtClean="0"/>
                        <a:t>연동을 통한 검색기능 구현 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27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5</a:t>
                      </a:r>
                      <a:r>
                        <a:rPr lang="ko-KR" altLang="en-US" b="0" dirty="0" smtClean="0"/>
                        <a:t>주차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중간발표 및 수정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27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6</a:t>
                      </a:r>
                      <a:r>
                        <a:rPr lang="ko-KR" altLang="en-US" b="0" dirty="0" smtClean="0"/>
                        <a:t>주차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박물관 위치 및 검색 시 자료 이미지 제공 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27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7</a:t>
                      </a:r>
                      <a:r>
                        <a:rPr lang="ko-KR" altLang="en-US" b="0" dirty="0" smtClean="0"/>
                        <a:t>주차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그래프를 통한 수치 및 다른 추가기능 개발여부체크</a:t>
                      </a:r>
                      <a:endParaRPr lang="en-US" altLang="ko-KR" b="0" dirty="0" smtClean="0"/>
                    </a:p>
                    <a:p>
                      <a:pPr latinLnBrk="1"/>
                      <a:r>
                        <a:rPr lang="en-US" altLang="ko-KR" b="0" dirty="0" smtClean="0"/>
                        <a:t>c/</a:t>
                      </a:r>
                      <a:r>
                        <a:rPr lang="en-US" altLang="ko-KR" b="0" dirty="0" err="1" smtClean="0"/>
                        <a:t>c++</a:t>
                      </a:r>
                      <a:r>
                        <a:rPr lang="ko-KR" altLang="en-US" b="0" dirty="0" smtClean="0"/>
                        <a:t>함수 </a:t>
                      </a:r>
                      <a:r>
                        <a:rPr lang="ko-KR" altLang="en-US" b="0" dirty="0" smtClean="0"/>
                        <a:t>연동 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27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8</a:t>
                      </a:r>
                      <a:r>
                        <a:rPr lang="ko-KR" altLang="en-US" b="0" dirty="0" smtClean="0"/>
                        <a:t>주차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smtClean="0"/>
                        <a:t>최종 수정 및 배포파일 </a:t>
                      </a:r>
                      <a:r>
                        <a:rPr lang="en-US" altLang="ko-KR" b="0" dirty="0" smtClean="0"/>
                        <a:t>, </a:t>
                      </a:r>
                      <a:r>
                        <a:rPr lang="ko-KR" altLang="en-US" b="0" dirty="0" smtClean="0"/>
                        <a:t>최종발표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811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/>
              <a:t>6/6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82851377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개발소개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개발범위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개발일정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마무리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89504" y="2615184"/>
            <a:ext cx="73334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 smtClean="0"/>
              <a:t>감사합니다</a:t>
            </a:r>
            <a:r>
              <a:rPr lang="en-US" altLang="ko-KR" sz="8800" dirty="0" smtClean="0"/>
              <a:t>.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4152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243</Words>
  <Application>Microsoft Office PowerPoint</Application>
  <PresentationFormat>사용자 지정</PresentationFormat>
  <Paragraphs>90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2017 스크립트 기획발표 </vt:lpstr>
      <vt:lpstr>슬라이드 2</vt:lpstr>
      <vt:lpstr>슬라이드 3</vt:lpstr>
      <vt:lpstr>슬라이드 4</vt:lpstr>
      <vt:lpstr>슬라이드 5</vt:lpstr>
      <vt:lpstr>슬라이드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스크립트 기획발표</dc:title>
  <dc:creator>Administrator</dc:creator>
  <cp:lastModifiedBy>Administrator</cp:lastModifiedBy>
  <cp:revision>12</cp:revision>
  <dcterms:created xsi:type="dcterms:W3CDTF">2017-05-16T10:21:42Z</dcterms:created>
  <dcterms:modified xsi:type="dcterms:W3CDTF">2017-05-16T11:52:31Z</dcterms:modified>
</cp:coreProperties>
</file>