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71" r:id="rId6"/>
    <p:sldId id="272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45" autoAdjust="0"/>
  </p:normalViewPr>
  <p:slideViewPr>
    <p:cSldViewPr showGuides="1">
      <p:cViewPr>
        <p:scale>
          <a:sx n="75" d="100"/>
          <a:sy n="75" d="100"/>
        </p:scale>
        <p:origin x="-2580" y="-7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AAFDA-377C-4D42-A440-50A040AFD655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A6AB9-F10C-4259-B216-059667371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785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CA64-1333-4E57-BAB3-BF2CA6C25E61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2DF1-4531-4FB4-ABA4-2F8CB4A02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56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CA64-1333-4E57-BAB3-BF2CA6C25E61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2DF1-4531-4FB4-ABA4-2F8CB4A02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87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CA64-1333-4E57-BAB3-BF2CA6C25E61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2DF1-4531-4FB4-ABA4-2F8CB4A02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26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CA64-1333-4E57-BAB3-BF2CA6C25E61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2DF1-4531-4FB4-ABA4-2F8CB4A02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93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CA64-1333-4E57-BAB3-BF2CA6C25E61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2DF1-4531-4FB4-ABA4-2F8CB4A02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0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CA64-1333-4E57-BAB3-BF2CA6C25E61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2DF1-4531-4FB4-ABA4-2F8CB4A02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44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CA64-1333-4E57-BAB3-BF2CA6C25E61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2DF1-4531-4FB4-ABA4-2F8CB4A02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75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CA64-1333-4E57-BAB3-BF2CA6C25E61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2DF1-4531-4FB4-ABA4-2F8CB4A02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3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CA64-1333-4E57-BAB3-BF2CA6C25E61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2DF1-4531-4FB4-ABA4-2F8CB4A02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20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CA64-1333-4E57-BAB3-BF2CA6C25E61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2DF1-4531-4FB4-ABA4-2F8CB4A02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05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CA64-1333-4E57-BAB3-BF2CA6C25E61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2DF1-4531-4FB4-ABA4-2F8CB4A02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2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CA64-1333-4E57-BAB3-BF2CA6C25E61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F2DF1-4531-4FB4-ABA4-2F8CB4A02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57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3학년\안드로이드\pp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7200800" cy="472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1988840"/>
            <a:ext cx="971600" cy="4869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8172400" y="1988840"/>
            <a:ext cx="971600" cy="4869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971600" y="1998388"/>
            <a:ext cx="3600400" cy="4869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4572000" y="1998388"/>
            <a:ext cx="3600400" cy="4869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35497" y="72008"/>
            <a:ext cx="9041828" cy="1988840"/>
          </a:xfrm>
          <a:prstGeom prst="rect">
            <a:avLst/>
          </a:prstGeom>
          <a:noFill/>
          <a:ln w="165100" cap="sq">
            <a:solidFill>
              <a:schemeClr val="tx2">
                <a:lumMod val="50000"/>
              </a:schemeClr>
            </a:solidFill>
            <a:miter lim="800000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en-US" altLang="ko-KR" sz="5400" dirty="0" smtClean="0">
                <a:solidFill>
                  <a:schemeClr val="tx2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QR</a:t>
            </a:r>
            <a:r>
              <a:rPr lang="ko-KR" altLang="en-US" sz="5400" dirty="0" smtClean="0">
                <a:solidFill>
                  <a:schemeClr val="tx2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현장결제시스템</a:t>
            </a:r>
            <a:endParaRPr lang="ko-KR" altLang="en-US" sz="5400" dirty="0">
              <a:solidFill>
                <a:schemeClr val="tx2">
                  <a:lumMod val="5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2132856"/>
            <a:ext cx="971600" cy="47251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172400" y="2132856"/>
            <a:ext cx="971600" cy="47346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2648199" y="2132856"/>
            <a:ext cx="3816424" cy="1440160"/>
            <a:chOff x="2648199" y="2132856"/>
            <a:chExt cx="3816424" cy="1440160"/>
          </a:xfrm>
        </p:grpSpPr>
        <p:grpSp>
          <p:nvGrpSpPr>
            <p:cNvPr id="18" name="그룹 17"/>
            <p:cNvGrpSpPr/>
            <p:nvPr/>
          </p:nvGrpSpPr>
          <p:grpSpPr>
            <a:xfrm>
              <a:off x="2648199" y="2132856"/>
              <a:ext cx="3816424" cy="1440160"/>
              <a:chOff x="2648199" y="2132856"/>
              <a:chExt cx="3816424" cy="1440160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131840" y="2132856"/>
                <a:ext cx="108012" cy="10955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5903844" y="2132856"/>
                <a:ext cx="108012" cy="10955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이중 물결 13"/>
              <p:cNvSpPr/>
              <p:nvPr/>
            </p:nvSpPr>
            <p:spPr>
              <a:xfrm>
                <a:off x="2648199" y="2276872"/>
                <a:ext cx="3816424" cy="1296144"/>
              </a:xfrm>
              <a:prstGeom prst="doubleWav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5400000" sx="102000" sy="102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900227" y="2571001"/>
              <a:ext cx="33123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나눔고딕 ExtraBold" pitchFamily="50" charset="-127"/>
                  <a:ea typeface="나눔고딕 ExtraBold" pitchFamily="50" charset="-127"/>
                </a:rPr>
                <a:t>19PLUS</a:t>
              </a:r>
            </a:p>
            <a:p>
              <a:pPr algn="ctr"/>
              <a:r>
                <a:rPr lang="ko-KR" altLang="en-US" sz="1600" b="1" dirty="0" smtClean="0">
                  <a:latin typeface="나눔고딕 ExtraBold" pitchFamily="50" charset="-127"/>
                  <a:ea typeface="나눔고딕 ExtraBold" pitchFamily="50" charset="-127"/>
                </a:rPr>
                <a:t>이정민</a:t>
              </a:r>
              <a:r>
                <a:rPr lang="en-US" altLang="ko-KR" sz="1600" b="1" dirty="0" smtClean="0">
                  <a:latin typeface="나눔고딕 ExtraBold" pitchFamily="50" charset="-127"/>
                  <a:ea typeface="나눔고딕 ExtraBold" pitchFamily="50" charset="-127"/>
                </a:rPr>
                <a:t>, </a:t>
              </a:r>
              <a:r>
                <a:rPr lang="ko-KR" altLang="en-US" sz="1600" b="1" dirty="0" smtClean="0">
                  <a:latin typeface="나눔고딕 ExtraBold" pitchFamily="50" charset="-127"/>
                  <a:ea typeface="나눔고딕 ExtraBold" pitchFamily="50" charset="-127"/>
                </a:rPr>
                <a:t>임성준</a:t>
              </a:r>
              <a:r>
                <a:rPr lang="en-US" altLang="ko-KR" sz="1600" b="1" dirty="0" smtClean="0">
                  <a:latin typeface="나눔고딕 ExtraBold" pitchFamily="50" charset="-127"/>
                  <a:ea typeface="나눔고딕 ExtraBold" pitchFamily="50" charset="-127"/>
                </a:rPr>
                <a:t>, </a:t>
              </a:r>
              <a:r>
                <a:rPr lang="ko-KR" altLang="en-US" sz="1600" b="1" dirty="0" smtClean="0">
                  <a:latin typeface="나눔고딕 ExtraBold" pitchFamily="50" charset="-127"/>
                  <a:ea typeface="나눔고딕 ExtraBold" pitchFamily="50" charset="-127"/>
                </a:rPr>
                <a:t>이석재</a:t>
              </a:r>
              <a:r>
                <a:rPr lang="en-US" altLang="ko-KR" sz="1600" b="1" dirty="0" smtClean="0">
                  <a:latin typeface="나눔고딕 ExtraBold" pitchFamily="50" charset="-127"/>
                  <a:ea typeface="나눔고딕 ExtraBold" pitchFamily="50" charset="-127"/>
                </a:rPr>
                <a:t>, </a:t>
              </a:r>
              <a:r>
                <a:rPr lang="ko-KR" altLang="en-US" sz="1600" b="1" dirty="0" smtClean="0">
                  <a:latin typeface="나눔고딕 ExtraBold" pitchFamily="50" charset="-127"/>
                  <a:ea typeface="나눔고딕 ExtraBold" pitchFamily="50" charset="-127"/>
                </a:rPr>
                <a:t>오자현</a:t>
              </a:r>
              <a:endParaRPr lang="ko-KR" altLang="en-US" sz="1600" b="1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236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51680" y="548680"/>
            <a:ext cx="1440000" cy="144016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이석재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35696" y="0"/>
            <a:ext cx="216024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411760" y="1772816"/>
            <a:ext cx="64087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/>
              <a:t>데이터베이스</a:t>
            </a:r>
            <a:endParaRPr lang="en-US" altLang="ko-KR" b="1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b="1" dirty="0"/>
              <a:t>사용자 데이터베이스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b="1" dirty="0"/>
              <a:t>결제 내역 데이터베이스</a:t>
            </a:r>
            <a:endParaRPr lang="en-US" altLang="ko-KR" b="1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/>
              <a:t>기능구현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b="1" dirty="0"/>
              <a:t>회원가입 및 로그인 기능 구현 </a:t>
            </a:r>
            <a:r>
              <a:rPr lang="en-US" altLang="ko-KR" b="1" dirty="0"/>
              <a:t>(</a:t>
            </a:r>
            <a:r>
              <a:rPr lang="ko-KR" altLang="en-US" b="1" dirty="0"/>
              <a:t>회원 </a:t>
            </a:r>
            <a:r>
              <a:rPr lang="en-US" altLang="ko-KR" b="1" dirty="0"/>
              <a:t>/ </a:t>
            </a:r>
            <a:r>
              <a:rPr lang="ko-KR" altLang="en-US" b="1" dirty="0"/>
              <a:t>비회원</a:t>
            </a:r>
            <a:r>
              <a:rPr lang="en-US" altLang="ko-KR" b="1" dirty="0"/>
              <a:t>)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b="1" dirty="0"/>
              <a:t>상품 결제 기능 구현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b="1" dirty="0"/>
              <a:t>포인트 적립</a:t>
            </a:r>
            <a:r>
              <a:rPr lang="en-US" altLang="ko-KR" b="1" dirty="0"/>
              <a:t>/</a:t>
            </a:r>
            <a:r>
              <a:rPr lang="ko-KR" altLang="en-US" b="1" dirty="0"/>
              <a:t>차감 기능 구현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b="1" dirty="0"/>
              <a:t>회원관리 페이지 </a:t>
            </a:r>
            <a:r>
              <a:rPr lang="en-US" altLang="ko-KR" b="1" dirty="0"/>
              <a:t>– </a:t>
            </a:r>
            <a:r>
              <a:rPr lang="ko-KR" altLang="en-US" b="1" i="1" dirty="0"/>
              <a:t>회원정보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b="1" dirty="0"/>
              <a:t>회원 탈퇴 기능 구현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b="1" dirty="0"/>
              <a:t>회원관리 검색 기능 구현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b="1" dirty="0"/>
              <a:t>결제내역 </a:t>
            </a:r>
            <a:r>
              <a:rPr lang="ko-KR" altLang="en-US" b="1" dirty="0" err="1"/>
              <a:t>알림창</a:t>
            </a:r>
            <a:r>
              <a:rPr lang="ko-KR" altLang="en-US" b="1" dirty="0"/>
              <a:t> 기능 구현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b="1" dirty="0"/>
              <a:t>결제 내역 조회</a:t>
            </a:r>
            <a:r>
              <a:rPr lang="en-US" altLang="ko-KR" b="1" dirty="0"/>
              <a:t>(</a:t>
            </a:r>
            <a:r>
              <a:rPr lang="ko-KR" altLang="en-US" b="1" dirty="0"/>
              <a:t>관리자</a:t>
            </a:r>
            <a:r>
              <a:rPr lang="en-US" altLang="ko-KR" b="1" dirty="0"/>
              <a:t>) </a:t>
            </a:r>
            <a:r>
              <a:rPr lang="ko-KR" altLang="en-US" b="1" dirty="0"/>
              <a:t>및 환불처리 기능 구현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b="1" dirty="0"/>
              <a:t>최초 관리자 및 추가 관리자 등록</a:t>
            </a:r>
            <a:r>
              <a:rPr lang="en-US" altLang="ko-KR" b="1" dirty="0"/>
              <a:t>, </a:t>
            </a:r>
            <a:r>
              <a:rPr lang="ko-KR" altLang="en-US" b="1" dirty="0"/>
              <a:t>삭제 기능 구현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/>
              <a:t>문서작업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/>
              <a:t>발표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/>
              <a:t>코드 </a:t>
            </a:r>
            <a:r>
              <a:rPr lang="ko-KR" altLang="en-US" b="1" dirty="0" err="1"/>
              <a:t>리팩터링</a:t>
            </a:r>
            <a:r>
              <a:rPr lang="ko-KR" altLang="en-US" b="1" dirty="0"/>
              <a:t> 및 주석 정리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2011" y="1007150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메인 </a:t>
            </a:r>
            <a:r>
              <a:rPr lang="ko-KR" altLang="en-US" sz="2800" b="1" dirty="0" err="1" smtClean="0"/>
              <a:t>백엔드</a:t>
            </a:r>
            <a:r>
              <a:rPr lang="ko-KR" altLang="en-US" sz="2800" b="1" dirty="0" smtClean="0"/>
              <a:t> 개발자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4605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51680" y="548680"/>
            <a:ext cx="1440000" cy="144016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오자현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11760" y="1988840"/>
            <a:ext cx="64807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/>
              <a:t>데이터베이스</a:t>
            </a:r>
            <a:endParaRPr lang="en-US" altLang="ko-KR" b="1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b="1" dirty="0"/>
              <a:t>상품 데이터베이스 구축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/>
              <a:t>기능구현</a:t>
            </a:r>
            <a:endParaRPr lang="en-US" altLang="ko-KR" b="1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b="1" dirty="0"/>
              <a:t>QR</a:t>
            </a:r>
            <a:r>
              <a:rPr lang="ko-KR" altLang="en-US" b="1" dirty="0"/>
              <a:t>코드 생성 및 스캔 기능 구현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b="1" dirty="0"/>
              <a:t>결제목록 기능 구현</a:t>
            </a:r>
            <a:r>
              <a:rPr lang="en-US" altLang="ko-KR" b="1" dirty="0"/>
              <a:t>(</a:t>
            </a:r>
            <a:r>
              <a:rPr lang="ko-KR" altLang="en-US" b="1" dirty="0"/>
              <a:t>결제목록 추가 및 삭제</a:t>
            </a:r>
            <a:r>
              <a:rPr lang="en-US" altLang="ko-KR" b="1" dirty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b="1" dirty="0"/>
              <a:t>상품 관리 기능 구현</a:t>
            </a:r>
            <a:r>
              <a:rPr lang="en-US" altLang="ko-KR" b="1" dirty="0"/>
              <a:t>(</a:t>
            </a:r>
            <a:r>
              <a:rPr lang="ko-KR" altLang="en-US" b="1" dirty="0"/>
              <a:t>상품 등록</a:t>
            </a:r>
            <a:r>
              <a:rPr lang="en-US" altLang="ko-KR" b="1" dirty="0"/>
              <a:t>, </a:t>
            </a:r>
            <a:r>
              <a:rPr lang="ko-KR" altLang="en-US" b="1" dirty="0"/>
              <a:t>수정</a:t>
            </a:r>
            <a:r>
              <a:rPr lang="en-US" altLang="ko-KR" b="1" dirty="0"/>
              <a:t>, </a:t>
            </a:r>
            <a:r>
              <a:rPr lang="ko-KR" altLang="en-US" b="1" dirty="0"/>
              <a:t>삭제</a:t>
            </a:r>
            <a:r>
              <a:rPr lang="en-US" altLang="ko-KR" b="1" dirty="0"/>
              <a:t>)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b="1" dirty="0"/>
              <a:t>상품관리 검색기능 구현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b="1" dirty="0"/>
              <a:t>상품페이지 기능 구현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/>
              <a:t>문서작업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/>
              <a:t>발표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/>
              <a:t>코드 </a:t>
            </a:r>
            <a:r>
              <a:rPr lang="ko-KR" altLang="en-US" b="1" dirty="0" err="1"/>
              <a:t>리팩터링</a:t>
            </a:r>
            <a:r>
              <a:rPr lang="ko-KR" altLang="en-US" b="1" dirty="0"/>
              <a:t> 및 주석 정리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35696" y="0"/>
            <a:ext cx="216024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02011" y="1007150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메인 </a:t>
            </a:r>
            <a:r>
              <a:rPr lang="ko-KR" altLang="en-US" sz="2800" b="1" dirty="0" err="1" smtClean="0"/>
              <a:t>백엔드</a:t>
            </a:r>
            <a:r>
              <a:rPr lang="ko-KR" altLang="en-US" sz="2800" b="1" dirty="0" smtClean="0"/>
              <a:t> 개발자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4605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1343" y="4149080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 smtClean="0"/>
              <a:t>감사합니다</a:t>
            </a:r>
            <a:endParaRPr lang="ko-KR" altLang="en-US" sz="7200" b="1" dirty="0"/>
          </a:p>
        </p:txBody>
      </p:sp>
      <p:sp>
        <p:nvSpPr>
          <p:cNvPr id="8" name="직사각형 7"/>
          <p:cNvSpPr/>
          <p:nvPr/>
        </p:nvSpPr>
        <p:spPr>
          <a:xfrm>
            <a:off x="4572000" y="1998388"/>
            <a:ext cx="3600400" cy="4869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0" y="1988840"/>
            <a:ext cx="971600" cy="4869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8172400" y="1988840"/>
            <a:ext cx="971600" cy="4869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971600" y="1998388"/>
            <a:ext cx="3600400" cy="4869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35497" y="72008"/>
            <a:ext cx="9041828" cy="1988840"/>
          </a:xfrm>
          <a:prstGeom prst="rect">
            <a:avLst/>
          </a:prstGeom>
          <a:noFill/>
          <a:ln w="165100" cap="sq">
            <a:solidFill>
              <a:schemeClr val="tx2">
                <a:lumMod val="50000"/>
              </a:schemeClr>
            </a:solidFill>
            <a:miter lim="800000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en-US" altLang="ko-KR" sz="5400" dirty="0" smtClean="0">
                <a:solidFill>
                  <a:schemeClr val="tx2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QR</a:t>
            </a:r>
            <a:r>
              <a:rPr lang="ko-KR" altLang="en-US" sz="5400" dirty="0" smtClean="0">
                <a:solidFill>
                  <a:schemeClr val="tx2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현장결제시스템</a:t>
            </a:r>
            <a:endParaRPr lang="ko-KR" altLang="en-US" sz="5400" dirty="0">
              <a:solidFill>
                <a:schemeClr val="tx2">
                  <a:lumMod val="5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2132856"/>
            <a:ext cx="971600" cy="47251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172400" y="2132856"/>
            <a:ext cx="971600" cy="47346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2648199" y="2132856"/>
            <a:ext cx="3816424" cy="1440160"/>
            <a:chOff x="2648199" y="2132856"/>
            <a:chExt cx="3816424" cy="1440160"/>
          </a:xfrm>
        </p:grpSpPr>
        <p:grpSp>
          <p:nvGrpSpPr>
            <p:cNvPr id="18" name="그룹 17"/>
            <p:cNvGrpSpPr/>
            <p:nvPr/>
          </p:nvGrpSpPr>
          <p:grpSpPr>
            <a:xfrm>
              <a:off x="2648199" y="2132856"/>
              <a:ext cx="3816424" cy="1440160"/>
              <a:chOff x="2648199" y="2132856"/>
              <a:chExt cx="3816424" cy="1440160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131840" y="2132856"/>
                <a:ext cx="108012" cy="10955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5903844" y="2132856"/>
                <a:ext cx="108012" cy="10955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이중 물결 13"/>
              <p:cNvSpPr/>
              <p:nvPr/>
            </p:nvSpPr>
            <p:spPr>
              <a:xfrm>
                <a:off x="2648199" y="2276872"/>
                <a:ext cx="3816424" cy="1296144"/>
              </a:xfrm>
              <a:prstGeom prst="doubleWav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5400000" sx="102000" sy="102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900227" y="2571001"/>
              <a:ext cx="33123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나눔고딕 ExtraBold" pitchFamily="50" charset="-127"/>
                  <a:ea typeface="나눔고딕 ExtraBold" pitchFamily="50" charset="-127"/>
                </a:rPr>
                <a:t>19PLUS</a:t>
              </a:r>
            </a:p>
            <a:p>
              <a:pPr algn="ctr"/>
              <a:r>
                <a:rPr lang="ko-KR" altLang="en-US" sz="1600" b="1" dirty="0" smtClean="0">
                  <a:latin typeface="나눔고딕 ExtraBold" pitchFamily="50" charset="-127"/>
                  <a:ea typeface="나눔고딕 ExtraBold" pitchFamily="50" charset="-127"/>
                </a:rPr>
                <a:t>이정민</a:t>
              </a:r>
              <a:r>
                <a:rPr lang="en-US" altLang="ko-KR" sz="1600" b="1" dirty="0" smtClean="0">
                  <a:latin typeface="나눔고딕 ExtraBold" pitchFamily="50" charset="-127"/>
                  <a:ea typeface="나눔고딕 ExtraBold" pitchFamily="50" charset="-127"/>
                </a:rPr>
                <a:t>, </a:t>
              </a:r>
              <a:r>
                <a:rPr lang="ko-KR" altLang="en-US" sz="1600" b="1" dirty="0" smtClean="0">
                  <a:latin typeface="나눔고딕 ExtraBold" pitchFamily="50" charset="-127"/>
                  <a:ea typeface="나눔고딕 ExtraBold" pitchFamily="50" charset="-127"/>
                </a:rPr>
                <a:t>임성준</a:t>
              </a:r>
              <a:r>
                <a:rPr lang="en-US" altLang="ko-KR" sz="1600" b="1" dirty="0" smtClean="0">
                  <a:latin typeface="나눔고딕 ExtraBold" pitchFamily="50" charset="-127"/>
                  <a:ea typeface="나눔고딕 ExtraBold" pitchFamily="50" charset="-127"/>
                </a:rPr>
                <a:t>, </a:t>
              </a:r>
              <a:r>
                <a:rPr lang="ko-KR" altLang="en-US" sz="1600" b="1" dirty="0" smtClean="0">
                  <a:latin typeface="나눔고딕 ExtraBold" pitchFamily="50" charset="-127"/>
                  <a:ea typeface="나눔고딕 ExtraBold" pitchFamily="50" charset="-127"/>
                </a:rPr>
                <a:t>이석재</a:t>
              </a:r>
              <a:r>
                <a:rPr lang="en-US" altLang="ko-KR" sz="1600" b="1" dirty="0" smtClean="0">
                  <a:latin typeface="나눔고딕 ExtraBold" pitchFamily="50" charset="-127"/>
                  <a:ea typeface="나눔고딕 ExtraBold" pitchFamily="50" charset="-127"/>
                </a:rPr>
                <a:t>, </a:t>
              </a:r>
              <a:r>
                <a:rPr lang="ko-KR" altLang="en-US" sz="1600" b="1" dirty="0" smtClean="0">
                  <a:latin typeface="나눔고딕 ExtraBold" pitchFamily="50" charset="-127"/>
                  <a:ea typeface="나눔고딕 ExtraBold" pitchFamily="50" charset="-127"/>
                </a:rPr>
                <a:t>오자현</a:t>
              </a:r>
              <a:endParaRPr lang="ko-KR" altLang="en-US" sz="1600" b="1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20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잘린 사각형 3"/>
          <p:cNvSpPr/>
          <p:nvPr/>
        </p:nvSpPr>
        <p:spPr>
          <a:xfrm>
            <a:off x="0" y="1268760"/>
            <a:ext cx="9144000" cy="5589240"/>
          </a:xfrm>
          <a:prstGeom prst="snip2Same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3117354"/>
            <a:ext cx="8640960" cy="2880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1520" y="5301208"/>
            <a:ext cx="8640960" cy="2880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2355340" y="3877816"/>
            <a:ext cx="1584176" cy="1423392"/>
            <a:chOff x="3779912" y="3877816"/>
            <a:chExt cx="1584176" cy="1423392"/>
          </a:xfrm>
        </p:grpSpPr>
        <p:pic>
          <p:nvPicPr>
            <p:cNvPr id="11" name="Picture 2" descr="C:\Users\User\Desktop\3학년\안드로이드\produc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3877816"/>
              <a:ext cx="1584176" cy="1423392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046856" y="4509120"/>
              <a:ext cx="1050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latin typeface="나눔고딕 ExtraBold" pitchFamily="50" charset="-127"/>
                  <a:ea typeface="나눔고딕 ExtraBold" pitchFamily="50" charset="-127"/>
                </a:rPr>
                <a:t>사용설명</a:t>
              </a:r>
              <a:endParaRPr lang="ko-KR" altLang="en-US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99592" y="1700808"/>
            <a:ext cx="1584176" cy="1423392"/>
            <a:chOff x="899592" y="1700808"/>
            <a:chExt cx="1584176" cy="1423392"/>
          </a:xfrm>
        </p:grpSpPr>
        <p:pic>
          <p:nvPicPr>
            <p:cNvPr id="2050" name="Picture 2" descr="C:\Users\User\Desktop\3학년\안드로이드\produc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00808"/>
              <a:ext cx="1584176" cy="1423392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82940" y="234888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latin typeface="나눔고딕 ExtraBold" pitchFamily="50" charset="-127"/>
                  <a:ea typeface="나눔고딕 ExtraBold" pitchFamily="50" charset="-127"/>
                </a:rPr>
                <a:t>개요</a:t>
              </a:r>
              <a:endParaRPr lang="ko-KR" altLang="en-US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779912" y="1709961"/>
            <a:ext cx="1584176" cy="1423392"/>
            <a:chOff x="3779912" y="1709961"/>
            <a:chExt cx="1584176" cy="1423392"/>
          </a:xfrm>
        </p:grpSpPr>
        <p:pic>
          <p:nvPicPr>
            <p:cNvPr id="8" name="Picture 2" descr="C:\Users\User\Desktop\3학년\안드로이드\produc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1709961"/>
              <a:ext cx="1584176" cy="1423392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4155058" y="2348880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나눔고딕 ExtraBold" pitchFamily="50" charset="-127"/>
                  <a:ea typeface="나눔고딕 ExtraBold" pitchFamily="50" charset="-127"/>
                </a:rPr>
                <a:t>흐름도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660232" y="1714922"/>
            <a:ext cx="1584176" cy="1423392"/>
            <a:chOff x="6660232" y="1714922"/>
            <a:chExt cx="1584176" cy="1423392"/>
          </a:xfrm>
        </p:grpSpPr>
        <p:pic>
          <p:nvPicPr>
            <p:cNvPr id="9" name="Picture 2" descr="C:\Users\User\Desktop\3학년\안드로이드\produc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1714922"/>
              <a:ext cx="1584176" cy="1423392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6989692" y="2364135"/>
              <a:ext cx="925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고딕 ExtraBold" pitchFamily="50" charset="-127"/>
                  <a:ea typeface="나눔고딕 ExtraBold" pitchFamily="50" charset="-127"/>
                </a:rPr>
                <a:t>DB</a:t>
              </a:r>
              <a:r>
                <a:rPr lang="ko-KR" altLang="en-US" dirty="0" smtClean="0">
                  <a:latin typeface="나눔고딕 ExtraBold" pitchFamily="50" charset="-127"/>
                  <a:ea typeface="나눔고딕 ExtraBold" pitchFamily="50" charset="-127"/>
                </a:rPr>
                <a:t>설계</a:t>
              </a:r>
              <a:endParaRPr lang="ko-KR" altLang="en-US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235660" y="3877816"/>
            <a:ext cx="1584176" cy="1423392"/>
            <a:chOff x="6660232" y="3877816"/>
            <a:chExt cx="1584176" cy="1423392"/>
          </a:xfrm>
        </p:grpSpPr>
        <p:pic>
          <p:nvPicPr>
            <p:cNvPr id="12" name="Picture 2" descr="C:\Users\User\Desktop\3학년\안드로이드\produc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3877816"/>
              <a:ext cx="1584176" cy="1423392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6927174" y="4509120"/>
              <a:ext cx="1050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latin typeface="나눔고딕 ExtraBold" pitchFamily="50" charset="-127"/>
                  <a:ea typeface="나눔고딕 ExtraBold" pitchFamily="50" charset="-127"/>
                </a:rPr>
                <a:t>업무분장</a:t>
              </a:r>
              <a:endParaRPr lang="ko-KR" altLang="en-US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663787" y="-27384"/>
            <a:ext cx="3816424" cy="1440160"/>
            <a:chOff x="2648199" y="2132856"/>
            <a:chExt cx="3816424" cy="1440160"/>
          </a:xfrm>
        </p:grpSpPr>
        <p:grpSp>
          <p:nvGrpSpPr>
            <p:cNvPr id="30" name="그룹 29"/>
            <p:cNvGrpSpPr/>
            <p:nvPr/>
          </p:nvGrpSpPr>
          <p:grpSpPr>
            <a:xfrm>
              <a:off x="2648199" y="2132856"/>
              <a:ext cx="3816424" cy="1440160"/>
              <a:chOff x="2648199" y="2132856"/>
              <a:chExt cx="3816424" cy="1440160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3131840" y="2132856"/>
                <a:ext cx="108012" cy="10955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903844" y="2132856"/>
                <a:ext cx="108012" cy="10955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이중 물결 33"/>
              <p:cNvSpPr/>
              <p:nvPr/>
            </p:nvSpPr>
            <p:spPr>
              <a:xfrm>
                <a:off x="2648199" y="2276872"/>
                <a:ext cx="3816424" cy="1296144"/>
              </a:xfrm>
              <a:prstGeom prst="doubleWav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5400000" sx="102000" sy="102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900227" y="2571001"/>
              <a:ext cx="33123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b="1" dirty="0" smtClean="0">
                  <a:latin typeface="나눔고딕 ExtraBold" pitchFamily="50" charset="-127"/>
                  <a:ea typeface="나눔고딕 ExtraBold" pitchFamily="50" charset="-127"/>
                </a:rPr>
                <a:t>목차</a:t>
              </a:r>
              <a:endParaRPr lang="ko-KR" altLang="en-US" sz="4400" b="1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15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63787" y="-27384"/>
            <a:ext cx="3816424" cy="1440160"/>
            <a:chOff x="2648199" y="2132856"/>
            <a:chExt cx="3816424" cy="1440160"/>
          </a:xfrm>
        </p:grpSpPr>
        <p:grpSp>
          <p:nvGrpSpPr>
            <p:cNvPr id="5" name="그룹 4"/>
            <p:cNvGrpSpPr/>
            <p:nvPr/>
          </p:nvGrpSpPr>
          <p:grpSpPr>
            <a:xfrm>
              <a:off x="2648199" y="2132856"/>
              <a:ext cx="3816424" cy="1440160"/>
              <a:chOff x="2648199" y="2132856"/>
              <a:chExt cx="3816424" cy="1440160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131840" y="2132856"/>
                <a:ext cx="108012" cy="10955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5903844" y="2132856"/>
                <a:ext cx="108012" cy="10955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이중 물결 8"/>
              <p:cNvSpPr/>
              <p:nvPr/>
            </p:nvSpPr>
            <p:spPr>
              <a:xfrm>
                <a:off x="2648199" y="2276872"/>
                <a:ext cx="3816424" cy="1296144"/>
              </a:xfrm>
              <a:prstGeom prst="doubleWav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5400000" sx="102000" sy="102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900227" y="2571001"/>
              <a:ext cx="33123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b="1" dirty="0" smtClean="0">
                  <a:latin typeface="나눔고딕 ExtraBold" pitchFamily="50" charset="-127"/>
                  <a:ea typeface="나눔고딕 ExtraBold" pitchFamily="50" charset="-127"/>
                </a:rPr>
                <a:t>개요</a:t>
              </a:r>
              <a:endParaRPr lang="ko-KR" altLang="en-US" sz="4400" b="1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pic>
        <p:nvPicPr>
          <p:cNvPr id="1026" name="Picture 2" descr="C:\Users\User\Desktop\3학년\안드로이드\pp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88" y="1700808"/>
            <a:ext cx="2893144" cy="19302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478841">
            <a:off x="658611" y="4200678"/>
            <a:ext cx="3007898" cy="20068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11" name="순서도: 추출 10"/>
          <p:cNvSpPr/>
          <p:nvPr/>
        </p:nvSpPr>
        <p:spPr>
          <a:xfrm rot="5400000">
            <a:off x="4247963" y="3467360"/>
            <a:ext cx="648072" cy="418102"/>
          </a:xfrm>
          <a:prstGeom prst="flowChartExtra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 descr="C:\Users\User\Desktop\3학년\안드로이드\ppt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52275"/>
            <a:ext cx="3048000" cy="24482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2" name="Picture 2" descr="C:\Users\User\Desktop\3학년\안드로이드\다이소-국문B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3112577"/>
            <a:ext cx="2736304" cy="63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덧셈 기호 12"/>
          <p:cNvSpPr/>
          <p:nvPr/>
        </p:nvSpPr>
        <p:spPr>
          <a:xfrm>
            <a:off x="4211960" y="3068959"/>
            <a:ext cx="720080" cy="720082"/>
          </a:xfrm>
          <a:prstGeom prst="mathPl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3" descr="C:\Users\User\Desktop\3학년\안드로이드\ppt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338" y="2303098"/>
            <a:ext cx="2808312" cy="225180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63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3학년\안드로이드\전체UI설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포인트가 7개인 별 3"/>
          <p:cNvSpPr/>
          <p:nvPr/>
        </p:nvSpPr>
        <p:spPr>
          <a:xfrm>
            <a:off x="6298256" y="1490080"/>
            <a:ext cx="288032" cy="216024"/>
          </a:xfrm>
          <a:prstGeom prst="star7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59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3학년\안드로이드\KakaoTalk_20240527_1823032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11" y="808583"/>
            <a:ext cx="20193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3학년\안드로이드\KakaoTalk_20240527_18202285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664" y="3791147"/>
            <a:ext cx="210502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3학년\안드로이드\KakaoTalk_20240527_18202616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471" y="3791147"/>
            <a:ext cx="2133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Desktop\3학년\안드로이드\KakaoTalk_20240527_18203251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08583"/>
            <a:ext cx="39147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er\Desktop\3학년\안드로이드\KakaoTalk_20240527_18203613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23" y="3791147"/>
            <a:ext cx="20193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User\Desktop\3학년\안드로이드\KakaoTalk_20240527_18203902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411" y="808583"/>
            <a:ext cx="221932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ser\Desktop\3학년\안드로이드\KakaoTalk_20240527_18204229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30" y="3791147"/>
            <a:ext cx="20193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95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3학년\안드로이드\KakaoTalk_20240527_1818021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18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63787" y="-27384"/>
            <a:ext cx="3816424" cy="1440160"/>
            <a:chOff x="2648199" y="2132856"/>
            <a:chExt cx="3816424" cy="1440160"/>
          </a:xfrm>
        </p:grpSpPr>
        <p:grpSp>
          <p:nvGrpSpPr>
            <p:cNvPr id="5" name="그룹 4"/>
            <p:cNvGrpSpPr/>
            <p:nvPr/>
          </p:nvGrpSpPr>
          <p:grpSpPr>
            <a:xfrm>
              <a:off x="2648199" y="2132856"/>
              <a:ext cx="3816424" cy="1440160"/>
              <a:chOff x="2648199" y="2132856"/>
              <a:chExt cx="3816424" cy="1440160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131840" y="2132856"/>
                <a:ext cx="108012" cy="10955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5903844" y="2132856"/>
                <a:ext cx="108012" cy="10955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이중 물결 8"/>
              <p:cNvSpPr/>
              <p:nvPr/>
            </p:nvSpPr>
            <p:spPr>
              <a:xfrm>
                <a:off x="2648199" y="2276872"/>
                <a:ext cx="3816424" cy="1296144"/>
              </a:xfrm>
              <a:prstGeom prst="doubleWav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5400000" sx="102000" sy="102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900227" y="2571001"/>
              <a:ext cx="33123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b="1" dirty="0" smtClean="0">
                  <a:latin typeface="나눔고딕 ExtraBold" pitchFamily="50" charset="-127"/>
                  <a:ea typeface="나눔고딕 ExtraBold" pitchFamily="50" charset="-127"/>
                </a:rPr>
                <a:t>사용설명</a:t>
              </a:r>
              <a:endParaRPr lang="ko-KR" altLang="en-US" sz="4400" b="1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002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51680" y="548680"/>
            <a:ext cx="1440000" cy="144016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이정민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35696" y="0"/>
            <a:ext cx="216024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06948" y="1988840"/>
            <a:ext cx="64807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/>
              <a:t>Android Application UI </a:t>
            </a:r>
            <a:r>
              <a:rPr lang="ko-KR" altLang="en-US" b="1" dirty="0"/>
              <a:t>설계 및 디자인</a:t>
            </a:r>
            <a:r>
              <a:rPr lang="en-US" altLang="ko-KR" b="1" dirty="0"/>
              <a:t>, </a:t>
            </a:r>
            <a:r>
              <a:rPr lang="ko-KR" altLang="en-US" b="1" dirty="0"/>
              <a:t>구현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홈 페이지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회원정보 페이지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회원가입 페이지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상품 페이지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상품상세 페이지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상품리뷰 작성페이지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결제 페이지</a:t>
            </a:r>
            <a:r>
              <a:rPr lang="en-US" altLang="ko-KR" dirty="0"/>
              <a:t>(</a:t>
            </a:r>
            <a:r>
              <a:rPr lang="ko-KR" altLang="en-US" dirty="0"/>
              <a:t>결제목록</a:t>
            </a:r>
            <a:r>
              <a:rPr lang="en-US" altLang="ko-KR" dirty="0"/>
              <a:t>)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결제 취소 페이지</a:t>
            </a: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/>
              <a:t>문서작업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/>
              <a:t>코드 </a:t>
            </a:r>
            <a:r>
              <a:rPr lang="ko-KR" altLang="en-US" b="1" dirty="0" err="1"/>
              <a:t>리팩터링</a:t>
            </a:r>
            <a:r>
              <a:rPr lang="ko-KR" altLang="en-US" b="1" dirty="0"/>
              <a:t> 및 주석 정리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/>
              <a:t>발표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06948" y="1084094"/>
            <a:ext cx="4514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팀장 및 </a:t>
            </a:r>
            <a:r>
              <a:rPr lang="ko-KR" altLang="en-US" sz="2800" b="1" dirty="0" err="1" smtClean="0"/>
              <a:t>프론트엔드</a:t>
            </a:r>
            <a:r>
              <a:rPr lang="ko-KR" altLang="en-US" sz="2800" b="1" dirty="0" smtClean="0"/>
              <a:t> 개발자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6583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51680" y="548680"/>
            <a:ext cx="1440000" cy="144016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임성준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35696" y="0"/>
            <a:ext cx="216024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11760" y="1052736"/>
            <a:ext cx="576064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200" b="1" dirty="0"/>
              <a:t>Android Application UI </a:t>
            </a:r>
            <a:r>
              <a:rPr lang="ko-KR" altLang="en-US" sz="1200" b="1" dirty="0"/>
              <a:t>설계 및 디자인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구현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200" b="1" dirty="0"/>
              <a:t>관리자 메인 페이지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200" b="1" dirty="0"/>
              <a:t>상품관리 페이지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200" b="1" dirty="0"/>
              <a:t>상품등록 폼 페이지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200" b="1" dirty="0"/>
              <a:t>회원관리 페이지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200" b="1" dirty="0"/>
              <a:t>관리자 로그인 페이지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200" b="1" dirty="0"/>
              <a:t>관리자 환경설정 페이지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200" b="1" dirty="0"/>
              <a:t>관리자 </a:t>
            </a:r>
            <a:r>
              <a:rPr lang="en-US" altLang="ko-KR" sz="1200" b="1" dirty="0" err="1"/>
              <a:t>Todo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페이지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200" b="1" dirty="0"/>
              <a:t>추가 관리자 관리 페이지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200" b="1" dirty="0"/>
              <a:t>추가관리자 등록 페이지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200" b="1" dirty="0"/>
              <a:t>결제 내역 페이지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200" b="1" dirty="0"/>
              <a:t>매장 위치 페이지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200" b="1" dirty="0"/>
              <a:t>결제 페이지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결제목록</a:t>
            </a:r>
            <a:r>
              <a:rPr lang="en-US" altLang="ko-KR" sz="1200" b="1" dirty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200" b="1" dirty="0"/>
              <a:t>상품리뷰 작성페이지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200" b="1" dirty="0"/>
              <a:t>상품상세 페이지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b="1" dirty="0"/>
              <a:t>데이터베이스</a:t>
            </a:r>
            <a:endParaRPr lang="en-US" altLang="ko-KR" sz="1200" b="1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200" b="1" dirty="0"/>
              <a:t>상품 리뷰 데이터베이스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200" b="1" dirty="0"/>
              <a:t>관리자 </a:t>
            </a:r>
            <a:r>
              <a:rPr lang="en-US" altLang="ko-KR" sz="1200" b="1" dirty="0" err="1"/>
              <a:t>Todo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데이터베이스</a:t>
            </a:r>
            <a:endParaRPr lang="en-US" altLang="ko-KR" sz="12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b="1" dirty="0"/>
              <a:t>기능구현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200" b="1" dirty="0"/>
              <a:t>회원정보 페이지 </a:t>
            </a:r>
            <a:r>
              <a:rPr lang="en-US" altLang="ko-KR" sz="1200" b="1" dirty="0"/>
              <a:t>- </a:t>
            </a:r>
            <a:r>
              <a:rPr lang="ko-KR" altLang="en-US" sz="1200" b="1" i="1" dirty="0"/>
              <a:t>구매내역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200" b="1" dirty="0"/>
              <a:t>상품 리뷰 등록 및 삭제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평점 계산 기능 구현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200" b="1" dirty="0"/>
              <a:t>매장 위치 검색 기능 구현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200" b="1" dirty="0"/>
              <a:t>관리자 </a:t>
            </a:r>
            <a:r>
              <a:rPr lang="ko-KR" altLang="en-US" sz="1200" b="1" dirty="0" err="1"/>
              <a:t>다크모드</a:t>
            </a:r>
            <a:r>
              <a:rPr lang="ko-KR" altLang="en-US" sz="1200" b="1" dirty="0"/>
              <a:t> 기능 구현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200" b="1" dirty="0"/>
              <a:t>회원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상품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관리자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구매내역 </a:t>
            </a:r>
            <a:r>
              <a:rPr lang="ko-KR" altLang="en-US" sz="1200" b="1" dirty="0" err="1"/>
              <a:t>알림창</a:t>
            </a:r>
            <a:r>
              <a:rPr lang="ko-KR" altLang="en-US" sz="1200" b="1" dirty="0"/>
              <a:t> 기능 구현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200" b="1" dirty="0"/>
              <a:t>관리자 </a:t>
            </a:r>
            <a:r>
              <a:rPr lang="en-US" altLang="ko-KR" sz="1200" b="1" dirty="0" err="1"/>
              <a:t>Todo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추가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삭제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조회 기능 구현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b="1" dirty="0"/>
              <a:t>코드 </a:t>
            </a:r>
            <a:r>
              <a:rPr lang="ko-KR" altLang="en-US" sz="1200" b="1" dirty="0" err="1"/>
              <a:t>리팩터링</a:t>
            </a:r>
            <a:r>
              <a:rPr lang="ko-KR" altLang="en-US" sz="1200" b="1" dirty="0"/>
              <a:t> 및 주석 정리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b="1" dirty="0"/>
              <a:t>발표 자료 준비 및 발표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b="1" dirty="0"/>
              <a:t>전체 문서 작업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02012" y="337250"/>
            <a:ext cx="5359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시나리오 설계 및 </a:t>
            </a:r>
            <a:r>
              <a:rPr lang="ko-KR" altLang="en-US" sz="2800" b="1" dirty="0" err="1" smtClean="0"/>
              <a:t>풀스택</a:t>
            </a:r>
            <a:r>
              <a:rPr lang="ko-KR" altLang="en-US" sz="2800" b="1" dirty="0" smtClean="0"/>
              <a:t> 개발자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4605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00AE8E"/>
      </a:dk2>
      <a:lt2>
        <a:srgbClr val="56BBB6"/>
      </a:lt2>
      <a:accent1>
        <a:srgbClr val="F5822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</TotalTime>
  <Words>312</Words>
  <Application>Microsoft Office PowerPoint</Application>
  <PresentationFormat>화면 슬라이드 쇼(4:3)</PresentationFormat>
  <Paragraphs>90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35</cp:revision>
  <dcterms:created xsi:type="dcterms:W3CDTF">2024-05-22T12:46:01Z</dcterms:created>
  <dcterms:modified xsi:type="dcterms:W3CDTF">2024-06-03T06:46:00Z</dcterms:modified>
</cp:coreProperties>
</file>