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E952D-0C83-497C-C396-A1DC5CAD8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9E4953-FFAA-C165-0998-2F659689B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99C2B-D94D-B3E2-70AF-882695A0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676057-FE06-7EC1-FEE3-179A5AEA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FD0B9-B121-6759-35AF-24C083FE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0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E6B22-CF30-3A01-F281-EAE88411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6BA62-15BA-53E7-1ABF-FB7130210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084B3-ABAE-A4BB-F99E-1906A250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BBFDF-D558-991A-CACE-B34EA7C6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58CC57-38F7-0677-6EE7-A04D5E5F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93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3E336C-6661-1CFF-656B-88F7F04F2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3FA696-5D28-9519-B511-B44C679A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FC73A-C088-EE5D-7D25-E1C62208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D081D9-7830-3F04-0633-F868A26E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40CED-7293-9A17-A4B5-181B7E69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0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69343-6811-FFDC-05C3-82CD8DE6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9A1F4-DBD8-0A65-18CE-757E0CC0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E5AD8-1667-0CDD-1456-13976B9D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D05D03-8DD8-BDB7-AFDF-FFCA257A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C54EB-3E4F-1070-0C17-F5F5F5B0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1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C77EB-5F8A-8B48-A86D-F8191A57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3012F-532E-10F8-9E91-E86EEF2E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C6C94-FD57-7183-B796-08CA7F0A2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5D4C90-75A4-1C3D-6DDE-AE24BCB1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78D36-A3D4-3396-DDBB-769EADD1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54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FBB26-EA15-8B11-7ED0-80BC873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0A820-A862-F590-79DD-CE1D8FE0A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000B0-EE7A-0B97-A42F-9B30E3684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E19C83-3AAE-EACC-06B6-A85AA3E9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6B35C-2470-A308-81D0-219C76F8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9635C7-90C7-F540-29E2-061439A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43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0CFB1-829F-4825-F75C-5FECCF37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A2CA6-47B7-D649-BB1D-09AB5A0CC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FCDB7-74A2-E4F5-5991-AC3FF3435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AB55C-239F-2EC4-DFA2-A0DEA3D49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A7F0E5-EC73-7016-EA98-550A67D73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E56EE0-D61B-8FD9-426B-4A4E9350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826150-8CF8-6DBD-6C2F-13D8EF88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D2FEE9-0572-794B-D353-CD8A69ED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7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EF37F-5BD7-F4BC-E81D-F652A457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48C008-9111-090F-8AA6-15B4D381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A7F2E-147D-6C3B-9D3E-CBB3FE22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DF19F-96FF-8184-F571-F8EB5DC0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65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3C8763-5FB2-91A4-656F-7B9A178B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07D79B-62B9-7596-54C8-00972334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F5A69-A066-03B2-98A0-46F94185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8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C6FE7-9A5F-68F3-D155-B7CE2FEC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5D9E1-8FAB-88B0-D0A0-5CD4CCF3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818676-B92F-D97E-16F2-E58836E6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81AEA-5B10-0E6D-6760-D99FDF42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90894-971D-AE5B-A9B1-F5E980AC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B8525-9245-C94F-FF4C-79BBA1F8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9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0CB3A-2E13-5720-05AF-A326763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D89AD-6C37-339C-3767-5250EF286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C3A3FE-2822-2F08-2732-13EED3EFB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9B96B-1209-4585-6A8B-22B6AE6C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3218C-A31F-1568-AE11-1344B5D3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F23556-D7DD-64D0-5ACB-3BF96F20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5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949DB7-3D14-3009-3425-C20F2947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BD0AB-43D5-D745-8C76-C36E9C75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794F9E-5754-D113-94E7-D3FF97113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5FF1C-C53C-4F66-B5CF-D0364D43EEEF}" type="datetimeFigureOut">
              <a:rPr lang="ko-KR" altLang="en-US" smtClean="0"/>
              <a:t>2022-12-26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B6ADD-DB3E-B9EA-4C0E-916FFFEFB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3ED27-CAFA-EE5C-771B-79B7DA58C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E9C92-FD5E-4DFA-89A4-5A88220D7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D25695E-A875-C82C-8B1D-A4124C546941}"/>
              </a:ext>
            </a:extLst>
          </p:cNvPr>
          <p:cNvSpPr/>
          <p:nvPr/>
        </p:nvSpPr>
        <p:spPr>
          <a:xfrm>
            <a:off x="5736566" y="388189"/>
            <a:ext cx="5762445" cy="609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EEB25C4-854F-87B9-1165-5887FC18A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019" y="3765608"/>
            <a:ext cx="2972215" cy="251495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D6EAB43A-97F9-B221-5E69-3EDAB463F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8" y="323834"/>
            <a:ext cx="1762371" cy="4363059"/>
          </a:xfrm>
          <a:prstGeom prst="rect">
            <a:avLst/>
          </a:prstGeom>
        </p:spPr>
      </p:pic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8242E15-2C97-50EF-90F1-575974191F56}"/>
              </a:ext>
            </a:extLst>
          </p:cNvPr>
          <p:cNvSpPr/>
          <p:nvPr/>
        </p:nvSpPr>
        <p:spPr>
          <a:xfrm>
            <a:off x="1505527" y="1459346"/>
            <a:ext cx="1556850" cy="2586444"/>
          </a:xfrm>
          <a:custGeom>
            <a:avLst/>
            <a:gdLst>
              <a:gd name="connsiteX0" fmla="*/ 0 w 1542473"/>
              <a:gd name="connsiteY0" fmla="*/ 0 h 2660073"/>
              <a:gd name="connsiteX1" fmla="*/ 1542473 w 1542473"/>
              <a:gd name="connsiteY1" fmla="*/ 0 h 2660073"/>
              <a:gd name="connsiteX2" fmla="*/ 1542473 w 1542473"/>
              <a:gd name="connsiteY2" fmla="*/ 2660073 h 26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473" h="2660073">
                <a:moveTo>
                  <a:pt x="0" y="0"/>
                </a:moveTo>
                <a:lnTo>
                  <a:pt x="1542473" y="0"/>
                </a:lnTo>
                <a:lnTo>
                  <a:pt x="1542473" y="2660073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97603FF-6957-B1CE-54C8-79EAAFD4DC84}"/>
              </a:ext>
            </a:extLst>
          </p:cNvPr>
          <p:cNvSpPr/>
          <p:nvPr/>
        </p:nvSpPr>
        <p:spPr>
          <a:xfrm>
            <a:off x="1211123" y="1069674"/>
            <a:ext cx="1635593" cy="4123427"/>
          </a:xfrm>
          <a:custGeom>
            <a:avLst/>
            <a:gdLst>
              <a:gd name="connsiteX0" fmla="*/ 0 w 1542473"/>
              <a:gd name="connsiteY0" fmla="*/ 0 h 2660073"/>
              <a:gd name="connsiteX1" fmla="*/ 1542473 w 1542473"/>
              <a:gd name="connsiteY1" fmla="*/ 0 h 2660073"/>
              <a:gd name="connsiteX2" fmla="*/ 1542473 w 1542473"/>
              <a:gd name="connsiteY2" fmla="*/ 2660073 h 26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2473" h="2660073">
                <a:moveTo>
                  <a:pt x="0" y="0"/>
                </a:moveTo>
                <a:lnTo>
                  <a:pt x="1542473" y="0"/>
                </a:lnTo>
                <a:lnTo>
                  <a:pt x="1542473" y="2660073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모니터, 화면, 스크린샷이(가) 표시된 사진&#10;&#10;자동 생성된 설명">
            <a:extLst>
              <a:ext uri="{FF2B5EF4-FFF2-40B4-BE49-F238E27FC236}">
                <a16:creationId xmlns:a16="http://schemas.microsoft.com/office/drawing/2014/main" id="{26129275-3D64-B76E-3B8C-2D6129998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38" y="661699"/>
            <a:ext cx="4377970" cy="18929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78060C-8F02-57E5-3509-7721C7A07E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22" y="2752568"/>
            <a:ext cx="4182059" cy="1590897"/>
          </a:xfrm>
          <a:prstGeom prst="rect">
            <a:avLst/>
          </a:prstGeom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A4A7BA7A-15E8-726F-CFF5-E79D5DF1B7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238" y="4832557"/>
            <a:ext cx="5115639" cy="144800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2F1CCE-9A3E-5105-EAB1-3B76033E2D54}"/>
              </a:ext>
            </a:extLst>
          </p:cNvPr>
          <p:cNvSpPr/>
          <p:nvPr/>
        </p:nvSpPr>
        <p:spPr>
          <a:xfrm>
            <a:off x="5538158" y="103517"/>
            <a:ext cx="1871933" cy="4739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Modules-</a:t>
            </a:r>
            <a:r>
              <a:rPr lang="en-US" altLang="ko-KR" dirty="0" err="1"/>
              <a:t>vpc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C131F3A-4C83-1520-2C42-B3A0DFAD7951}"/>
              </a:ext>
            </a:extLst>
          </p:cNvPr>
          <p:cNvCxnSpPr/>
          <p:nvPr/>
        </p:nvCxnSpPr>
        <p:spPr>
          <a:xfrm flipV="1">
            <a:off x="9264770" y="1130060"/>
            <a:ext cx="0" cy="1785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E5E0657-E1C4-07C0-2358-C2860AD822D5}"/>
              </a:ext>
            </a:extLst>
          </p:cNvPr>
          <p:cNvCxnSpPr/>
          <p:nvPr/>
        </p:nvCxnSpPr>
        <p:spPr>
          <a:xfrm flipV="1">
            <a:off x="3243532" y="2915728"/>
            <a:ext cx="5555411" cy="177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FA606EE-4BDB-0CC1-5DE8-E81CAA306A09}"/>
              </a:ext>
            </a:extLst>
          </p:cNvPr>
          <p:cNvSpPr/>
          <p:nvPr/>
        </p:nvSpPr>
        <p:spPr>
          <a:xfrm>
            <a:off x="4011283" y="776377"/>
            <a:ext cx="3579962" cy="3381555"/>
          </a:xfrm>
          <a:custGeom>
            <a:avLst/>
            <a:gdLst>
              <a:gd name="connsiteX0" fmla="*/ 3579962 w 3579962"/>
              <a:gd name="connsiteY0" fmla="*/ 0 h 3381555"/>
              <a:gd name="connsiteX1" fmla="*/ 0 w 3579962"/>
              <a:gd name="connsiteY1" fmla="*/ 0 h 3381555"/>
              <a:gd name="connsiteX2" fmla="*/ 0 w 3579962"/>
              <a:gd name="connsiteY2" fmla="*/ 3381555 h 338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9962" h="3381555">
                <a:moveTo>
                  <a:pt x="3579962" y="0"/>
                </a:moveTo>
                <a:lnTo>
                  <a:pt x="0" y="0"/>
                </a:lnTo>
                <a:lnTo>
                  <a:pt x="0" y="3381555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D0FB835B-CCEE-8844-F1B7-2EA27B7A0A06}"/>
              </a:ext>
            </a:extLst>
          </p:cNvPr>
          <p:cNvSpPr/>
          <p:nvPr/>
        </p:nvSpPr>
        <p:spPr>
          <a:xfrm>
            <a:off x="4537494" y="5149970"/>
            <a:ext cx="4390846" cy="1509622"/>
          </a:xfrm>
          <a:custGeom>
            <a:avLst/>
            <a:gdLst>
              <a:gd name="connsiteX0" fmla="*/ 4390846 w 4390846"/>
              <a:gd name="connsiteY0" fmla="*/ 0 h 1509622"/>
              <a:gd name="connsiteX1" fmla="*/ 4390846 w 4390846"/>
              <a:gd name="connsiteY1" fmla="*/ 1509622 h 1509622"/>
              <a:gd name="connsiteX2" fmla="*/ 0 w 4390846"/>
              <a:gd name="connsiteY2" fmla="*/ 1509622 h 1509622"/>
              <a:gd name="connsiteX3" fmla="*/ 0 w 4390846"/>
              <a:gd name="connsiteY3" fmla="*/ 862641 h 150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0846" h="1509622">
                <a:moveTo>
                  <a:pt x="4390846" y="0"/>
                </a:moveTo>
                <a:lnTo>
                  <a:pt x="4390846" y="1509622"/>
                </a:lnTo>
                <a:lnTo>
                  <a:pt x="0" y="1509622"/>
                </a:lnTo>
                <a:lnTo>
                  <a:pt x="0" y="862641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B08583-F028-0113-9F1C-3515336CD859}"/>
              </a:ext>
            </a:extLst>
          </p:cNvPr>
          <p:cNvSpPr txBox="1"/>
          <p:nvPr/>
        </p:nvSpPr>
        <p:spPr>
          <a:xfrm>
            <a:off x="4063041" y="829122"/>
            <a:ext cx="131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모듈 참조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3B0823-6A37-DB97-12EF-C643760FD9F5}"/>
              </a:ext>
            </a:extLst>
          </p:cNvPr>
          <p:cNvSpPr txBox="1"/>
          <p:nvPr/>
        </p:nvSpPr>
        <p:spPr>
          <a:xfrm>
            <a:off x="4080539" y="3834023"/>
            <a:ext cx="4477047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Prod</a:t>
            </a:r>
            <a:r>
              <a:rPr lang="ko-KR" altLang="en-US" sz="1050" dirty="0">
                <a:solidFill>
                  <a:srgbClr val="FF0000"/>
                </a:solidFill>
              </a:rPr>
              <a:t>의 모듈의 매개변수이름은 </a:t>
            </a:r>
            <a:r>
              <a:rPr lang="en-US" altLang="ko-KR" sz="1050" dirty="0">
                <a:solidFill>
                  <a:srgbClr val="FF0000"/>
                </a:solidFill>
              </a:rPr>
              <a:t>Module</a:t>
            </a:r>
            <a:r>
              <a:rPr lang="ko-KR" altLang="en-US" sz="1050" dirty="0">
                <a:solidFill>
                  <a:srgbClr val="FF0000"/>
                </a:solidFill>
              </a:rPr>
              <a:t>에서 생성한 변수와 이름이 같음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6C853F-A5AE-FA69-631B-915318990AE3}"/>
              </a:ext>
            </a:extLst>
          </p:cNvPr>
          <p:cNvSpPr txBox="1"/>
          <p:nvPr/>
        </p:nvSpPr>
        <p:spPr>
          <a:xfrm>
            <a:off x="4605844" y="6153517"/>
            <a:ext cx="4193100" cy="41549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A</a:t>
            </a:r>
            <a:r>
              <a:rPr lang="ko-KR" altLang="en-US" sz="1050" dirty="0">
                <a:solidFill>
                  <a:srgbClr val="FF0000"/>
                </a:solidFill>
              </a:rPr>
              <a:t>모듈의 리소스에서 생성된 값을 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altLang="ko-KR" sz="1050" dirty="0">
                <a:solidFill>
                  <a:srgbClr val="FF0000"/>
                </a:solidFill>
              </a:rPr>
              <a:t>B</a:t>
            </a:r>
            <a:r>
              <a:rPr lang="ko-KR" altLang="en-US" sz="1050" dirty="0">
                <a:solidFill>
                  <a:srgbClr val="FF0000"/>
                </a:solidFill>
              </a:rPr>
              <a:t>에서 참조하려면</a:t>
            </a:r>
            <a:r>
              <a:rPr lang="en-US" altLang="ko-KR" sz="1050" dirty="0">
                <a:solidFill>
                  <a:srgbClr val="FF0000"/>
                </a:solidFill>
              </a:rPr>
              <a:t>, A</a:t>
            </a:r>
            <a:r>
              <a:rPr lang="ko-KR" altLang="en-US" sz="1050" dirty="0">
                <a:solidFill>
                  <a:srgbClr val="FF0000"/>
                </a:solidFill>
              </a:rPr>
              <a:t>에 </a:t>
            </a:r>
            <a:r>
              <a:rPr lang="en-US" altLang="ko-KR" sz="1050" dirty="0">
                <a:solidFill>
                  <a:srgbClr val="FF0000"/>
                </a:solidFill>
              </a:rPr>
              <a:t>output </a:t>
            </a:r>
            <a:r>
              <a:rPr lang="ko-KR" altLang="en-US" sz="1050" dirty="0">
                <a:solidFill>
                  <a:srgbClr val="FF0000"/>
                </a:solidFill>
              </a:rPr>
              <a:t>값을 설정해서 </a:t>
            </a:r>
            <a:r>
              <a:rPr lang="ko-KR" altLang="en-US" sz="1050" dirty="0" err="1">
                <a:solidFill>
                  <a:srgbClr val="FF0000"/>
                </a:solidFill>
              </a:rPr>
              <a:t>참조해야함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C2C10F-1E4F-CB3A-3925-AA1DDFD36D35}"/>
              </a:ext>
            </a:extLst>
          </p:cNvPr>
          <p:cNvSpPr txBox="1"/>
          <p:nvPr/>
        </p:nvSpPr>
        <p:spPr>
          <a:xfrm>
            <a:off x="9316528" y="2113362"/>
            <a:ext cx="1733910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 err="1">
                <a:solidFill>
                  <a:srgbClr val="FF0000"/>
                </a:solidFill>
              </a:rPr>
              <a:t>변수참조시</a:t>
            </a:r>
            <a:r>
              <a:rPr lang="ko-KR" altLang="en-US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>
                <a:solidFill>
                  <a:srgbClr val="FF0000"/>
                </a:solidFill>
              </a:rPr>
              <a:t>var.</a:t>
            </a:r>
            <a:r>
              <a:rPr lang="ko-KR" altLang="en-US" sz="1050" dirty="0" err="1">
                <a:solidFill>
                  <a:srgbClr val="FF0000"/>
                </a:solidFill>
              </a:rPr>
              <a:t>변수명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068597E-B968-FB54-BD71-38494892FE6C}"/>
              </a:ext>
            </a:extLst>
          </p:cNvPr>
          <p:cNvSpPr/>
          <p:nvPr/>
        </p:nvSpPr>
        <p:spPr>
          <a:xfrm>
            <a:off x="1273024" y="6080636"/>
            <a:ext cx="1871933" cy="4739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Prod-main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700659-AF63-E1A4-90CC-43CAA7A68F06}"/>
              </a:ext>
            </a:extLst>
          </p:cNvPr>
          <p:cNvSpPr txBox="1"/>
          <p:nvPr/>
        </p:nvSpPr>
        <p:spPr>
          <a:xfrm>
            <a:off x="3618398" y="4832557"/>
            <a:ext cx="1860520" cy="577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이쪽에 </a:t>
            </a:r>
            <a:r>
              <a:rPr lang="en-US" altLang="ko-KR" sz="1050" dirty="0" err="1">
                <a:solidFill>
                  <a:srgbClr val="0070C0"/>
                </a:solidFill>
              </a:rPr>
              <a:t>var.xxx</a:t>
            </a:r>
            <a:r>
              <a:rPr lang="ko-KR" altLang="en-US" sz="1050" dirty="0">
                <a:solidFill>
                  <a:srgbClr val="0070C0"/>
                </a:solidFill>
              </a:rPr>
              <a:t>는 </a:t>
            </a:r>
            <a:r>
              <a:rPr lang="en-US" altLang="ko-KR" sz="1050" dirty="0">
                <a:solidFill>
                  <a:srgbClr val="0070C0"/>
                </a:solidFill>
              </a:rPr>
              <a:t>prod main</a:t>
            </a:r>
            <a:r>
              <a:rPr lang="ko-KR" altLang="en-US" sz="1050" dirty="0" err="1">
                <a:solidFill>
                  <a:srgbClr val="0070C0"/>
                </a:solidFill>
              </a:rPr>
              <a:t>에대한</a:t>
            </a:r>
            <a:r>
              <a:rPr lang="ko-KR" altLang="en-US" sz="1050" dirty="0">
                <a:solidFill>
                  <a:srgbClr val="0070C0"/>
                </a:solidFill>
              </a:rPr>
              <a:t> 변수를 </a:t>
            </a:r>
            <a:r>
              <a:rPr lang="ko-KR" altLang="en-US" sz="1050" dirty="0" err="1">
                <a:solidFill>
                  <a:srgbClr val="0070C0"/>
                </a:solidFill>
              </a:rPr>
              <a:t>생성한것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모듈의 </a:t>
            </a:r>
            <a:r>
              <a:rPr lang="ko-KR" altLang="en-US" sz="1050" dirty="0" err="1">
                <a:solidFill>
                  <a:srgbClr val="0070C0"/>
                </a:solidFill>
              </a:rPr>
              <a:t>변수가아님</a:t>
            </a:r>
            <a:r>
              <a:rPr lang="en-US" altLang="ko-KR" sz="1050" dirty="0">
                <a:solidFill>
                  <a:srgbClr val="0070C0"/>
                </a:solidFill>
              </a:rPr>
              <a:t>.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D131D01-E774-B732-19DD-552D535FC84F}"/>
              </a:ext>
            </a:extLst>
          </p:cNvPr>
          <p:cNvCxnSpPr/>
          <p:nvPr/>
        </p:nvCxnSpPr>
        <p:spPr>
          <a:xfrm flipV="1">
            <a:off x="3873260" y="4686893"/>
            <a:ext cx="0" cy="33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2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49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 SD</dc:creator>
  <cp:lastModifiedBy>JO SD</cp:lastModifiedBy>
  <cp:revision>1</cp:revision>
  <dcterms:created xsi:type="dcterms:W3CDTF">2022-12-26T05:58:30Z</dcterms:created>
  <dcterms:modified xsi:type="dcterms:W3CDTF">2022-12-26T06:13:11Z</dcterms:modified>
</cp:coreProperties>
</file>