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1" r:id="rId5"/>
    <p:sldId id="262" r:id="rId6"/>
    <p:sldId id="263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31FA7-7902-7225-C61A-192FF703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3EC35-5600-276F-AB20-AC698A92A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D6513-793C-EE03-400C-F784769A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6165-21AA-431D-8D26-2A2EA7B33241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24267-BA4E-A95B-D8AC-FCE5B0A8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7593C-4DA6-3492-1967-15EF31E5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DFD6-7FB3-436C-BF04-EFCC04BF7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9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57DE5-E54F-73C8-420A-3FDEFED2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D1D79D-F1AB-3BA9-B8E2-D114BC5F2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657AD-35F7-64F8-9FCB-0D6FEE2C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6165-21AA-431D-8D26-2A2EA7B33241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A980E-96C4-1344-F1BB-859B9EEB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606C0-4300-558D-1356-92026FCB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DFD6-7FB3-436C-BF04-EFCC04BF7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1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E93D9-2996-1405-CF51-40850D319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44FF8-A765-DB66-EDBD-4DB8DB2AD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DAC59-4F4C-B998-1D34-B31F11EA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6165-21AA-431D-8D26-2A2EA7B33241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4DA9C-94C7-F23D-ED8B-D9009D9F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96AC4-E4A9-CA82-A585-D1F336CF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DFD6-7FB3-436C-BF04-EFCC04BF7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4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D3B84-A6F2-D78B-18D3-CBE89074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D973D-C6E8-802F-B1A7-44EAF746B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15E65-16DF-87F4-885C-6D817652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6165-21AA-431D-8D26-2A2EA7B33241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284D6-904A-1300-1DF9-9748D8E1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2F1AA-51A9-097B-020E-87370843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DFD6-7FB3-436C-BF04-EFCC04BF7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2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BC4BC-7298-7CC0-2A8F-91E14009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86F06-52EE-D3CA-105F-2C1F653E4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8D697-2ADE-C65F-1BFF-809CFE83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6165-21AA-431D-8D26-2A2EA7B33241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D13D62-BF55-C780-FACE-1B9BA932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F8FFB-6740-0FCC-AA15-FE018859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DFD6-7FB3-436C-BF04-EFCC04BF7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7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83585-CD24-3B14-3A88-C523EF64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C9BF2-3F15-76A7-BB50-7D8F91FA0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BC4C19-04EC-2764-6D00-D622585C2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1B41A7-B40E-4177-8781-40A466FE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6165-21AA-431D-8D26-2A2EA7B33241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BF3BAE-3C58-78B5-F7A7-4C55AB38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EF5355-D6AB-23A8-E0F8-03263A87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DFD6-7FB3-436C-BF04-EFCC04BF7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23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561BF-2100-A3C4-727F-B8C312BA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96D74E-5A93-2B30-6A66-4FA749D8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DC4CD3-48B1-30D7-4956-235BE0AB7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06FD37-D7C5-A76E-9831-6B86D647D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DC1519-0DA5-559E-A717-47944FF88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AF6109-C1F2-192D-C2D7-F94AD514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6165-21AA-431D-8D26-2A2EA7B33241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C30EE6-CE6E-D13F-FF06-0EB9788C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273CEE-B7F3-D177-B28C-01761500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DFD6-7FB3-436C-BF04-EFCC04BF7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5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C81F2-29D5-3603-4C27-2F1E6E8D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2F95CD-35C3-6937-C324-1D13B135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6165-21AA-431D-8D26-2A2EA7B33241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5DA43A-97C5-2CFA-4E17-2D89C930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F23CA9-1B67-BCB4-709D-8213BE02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DFD6-7FB3-436C-BF04-EFCC04BF7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7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E6F2EA-4637-48AB-2ADD-8895371B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6165-21AA-431D-8D26-2A2EA7B33241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0CDF0-9F81-6BB9-BB70-99ADF1B5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285C7A-3478-9C1F-0070-3638648A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DFD6-7FB3-436C-BF04-EFCC04BF7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1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F7917-20B2-6FEC-C876-FF8A3E4E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E6063-8DB9-A5CB-EC23-43F61A7E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569ECC-D126-F468-7C6D-FE900CCDB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A30B0-519C-6814-409C-B7E2A9BD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6165-21AA-431D-8D26-2A2EA7B33241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CCE3ED-9FE3-2BC9-3522-E58D78BA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63D06F-F4B1-EEB5-AC73-CB56C381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DFD6-7FB3-436C-BF04-EFCC04BF7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9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4AB3D-D0EE-F8BF-66A9-61C4232B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2CDF04-01DB-FAEE-276F-048FDE8C0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A4EFEF-FD79-B703-794E-CD70512C0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7DE1B8-5302-2396-F31A-5802AACE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6165-21AA-431D-8D26-2A2EA7B33241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EE4886-E896-E485-9156-C7B1C5B8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EAB27-CD9D-4B10-A210-03FE31C7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DFD6-7FB3-436C-BF04-EFCC04BF7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87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B2DD0D-80A3-AD80-E286-FFAC8DAB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0EAD56-17F0-3157-3FFC-4B3A739D6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5B70D-E825-93D1-619A-12FE55C31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856165-21AA-431D-8D26-2A2EA7B33241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887FD-9661-CA96-E17C-37887D85D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D4547-E92D-6F10-BD15-13C962536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EDFD6-7FB3-436C-BF04-EFCC04BF7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B0569-5271-0EE6-DADA-00694FE4D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5D2AB9-B91D-CADD-6B48-AEFC47C5E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95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D6F46-5402-FB0E-11A6-05E634F3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F4747-28C2-A6E6-A5A1-2C2186D0C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70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A901A-3FA4-FB59-CF7C-67B3C377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436A5-BA73-1BE1-C832-DDBC4D130028}"/>
              </a:ext>
            </a:extLst>
          </p:cNvPr>
          <p:cNvSpPr txBox="1"/>
          <p:nvPr/>
        </p:nvSpPr>
        <p:spPr>
          <a:xfrm>
            <a:off x="423333" y="1690688"/>
            <a:ext cx="113453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프로그래머 개인이 자기가 만든 프로젝트를 업로드 할 수 있는 공간</a:t>
            </a:r>
            <a:endParaRPr lang="en-US" altLang="ko-KR" dirty="0"/>
          </a:p>
          <a:p>
            <a:r>
              <a:rPr lang="en-US" altLang="ko-KR" dirty="0"/>
              <a:t> (</a:t>
            </a:r>
            <a:r>
              <a:rPr lang="ko-KR" altLang="en-US" dirty="0"/>
              <a:t>더 세부적으로 말하자면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계정 안의 </a:t>
            </a:r>
            <a:r>
              <a:rPr lang="en-US" altLang="ko-KR" dirty="0"/>
              <a:t>‘</a:t>
            </a:r>
            <a:r>
              <a:rPr lang="ko-KR" altLang="en-US" dirty="0" err="1"/>
              <a:t>리포지토리</a:t>
            </a:r>
            <a:r>
              <a:rPr lang="en-US" altLang="ko-KR" dirty="0"/>
              <a:t>＇</a:t>
            </a:r>
            <a:r>
              <a:rPr lang="ko-KR" altLang="en-US" dirty="0"/>
              <a:t>라는 방을 만들고</a:t>
            </a:r>
            <a:r>
              <a:rPr lang="en-US" altLang="ko-KR" dirty="0"/>
              <a:t>, </a:t>
            </a:r>
            <a:r>
              <a:rPr lang="ko-KR" altLang="en-US" dirty="0"/>
              <a:t>거기다 업로드 한다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 (Repository : </a:t>
            </a:r>
            <a:r>
              <a:rPr lang="ko-KR" altLang="en-US" dirty="0"/>
              <a:t>저장소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다른 사람들은 </a:t>
            </a:r>
            <a:r>
              <a:rPr lang="en-US" altLang="ko-KR" dirty="0" err="1"/>
              <a:t>Github</a:t>
            </a:r>
            <a:r>
              <a:rPr lang="ko-KR" altLang="en-US" dirty="0"/>
              <a:t>에 올려진 프로젝트를 마음대로 다운 받을 수 있음</a:t>
            </a:r>
            <a:r>
              <a:rPr lang="en-US" altLang="ko-KR" dirty="0"/>
              <a:t>(</a:t>
            </a:r>
            <a:r>
              <a:rPr lang="ko-KR" altLang="en-US" dirty="0"/>
              <a:t>누구 소유의 </a:t>
            </a:r>
            <a:r>
              <a:rPr lang="ko-KR" altLang="en-US" dirty="0" err="1"/>
              <a:t>프로젝트든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-Git </a:t>
            </a:r>
            <a:r>
              <a:rPr lang="ko-KR" altLang="en-US" dirty="0"/>
              <a:t>프로그램을 이용해 프로젝트를 다운받거나 업로드 가능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또는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이용 가능</a:t>
            </a:r>
            <a:r>
              <a:rPr lang="en-US" altLang="ko-KR" dirty="0"/>
              <a:t>(Git </a:t>
            </a:r>
            <a:r>
              <a:rPr lang="ko-KR" altLang="en-US" dirty="0"/>
              <a:t>프로그램 설치 필요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직접 </a:t>
            </a:r>
            <a:r>
              <a:rPr lang="en-US" altLang="ko-KR" dirty="0" err="1"/>
              <a:t>Github</a:t>
            </a:r>
            <a:r>
              <a:rPr lang="ko-KR" altLang="en-US" dirty="0"/>
              <a:t> 이용으로 다운 및 업로드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다운로드 명령어 </a:t>
            </a:r>
            <a:r>
              <a:rPr lang="en-US" altLang="ko-KR" dirty="0"/>
              <a:t>: git clone </a:t>
            </a:r>
            <a:r>
              <a:rPr lang="ko-KR" altLang="en-US" dirty="0" err="1"/>
              <a:t>리포지토리</a:t>
            </a:r>
            <a:r>
              <a:rPr lang="ko-KR" altLang="en-US" dirty="0"/>
              <a:t> 주소 </a:t>
            </a:r>
            <a:r>
              <a:rPr lang="en-US" altLang="ko-KR" dirty="0"/>
              <a:t>-&gt; </a:t>
            </a:r>
            <a:r>
              <a:rPr lang="ko-KR" altLang="en-US" dirty="0"/>
              <a:t>사용자 컴퓨터 내에 해당 주소의 </a:t>
            </a:r>
            <a:r>
              <a:rPr lang="ko-KR" altLang="en-US" dirty="0" err="1"/>
              <a:t>리포지토리</a:t>
            </a:r>
            <a:r>
              <a:rPr lang="ko-KR" altLang="en-US" dirty="0"/>
              <a:t> 컨텐츠들이 다운로드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08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0B458-F098-8024-8DF8-75FED8FC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5D3ED-9797-8506-C0C9-5A4AFAEACAA4}"/>
              </a:ext>
            </a:extLst>
          </p:cNvPr>
          <p:cNvSpPr txBox="1"/>
          <p:nvPr/>
        </p:nvSpPr>
        <p:spPr>
          <a:xfrm>
            <a:off x="237066" y="1058333"/>
            <a:ext cx="1149773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: </a:t>
            </a:r>
            <a:r>
              <a:rPr lang="ko-KR" altLang="en-US" dirty="0" err="1"/>
              <a:t>리포지토리에</a:t>
            </a:r>
            <a:r>
              <a:rPr lang="ko-KR" altLang="en-US" dirty="0"/>
              <a:t> 올리고 싶은 디렉토리에 들어가서</a:t>
            </a:r>
            <a:r>
              <a:rPr lang="en-US" altLang="ko-KR" dirty="0"/>
              <a:t>, </a:t>
            </a:r>
            <a:r>
              <a:rPr lang="ko-KR" altLang="en-US" dirty="0"/>
              <a:t>해당 명령어를 치면 그 디렉토리가 </a:t>
            </a:r>
            <a:r>
              <a:rPr lang="ko-KR" altLang="en-US" dirty="0" err="1"/>
              <a:t>리포지토리에</a:t>
            </a:r>
            <a:r>
              <a:rPr lang="ko-KR" altLang="en-US" dirty="0"/>
              <a:t> 올라갈 특정 디렉토리가 된다</a:t>
            </a:r>
            <a:r>
              <a:rPr lang="en-US" altLang="ko-KR" dirty="0"/>
              <a:t>. (</a:t>
            </a:r>
            <a:r>
              <a:rPr lang="ko-KR" altLang="en-US" dirty="0"/>
              <a:t>명령어를 쓴 부분의 내부에 </a:t>
            </a:r>
            <a:r>
              <a:rPr lang="en-US" altLang="ko-KR" dirty="0"/>
              <a:t>.git </a:t>
            </a:r>
            <a:r>
              <a:rPr lang="ko-KR" altLang="en-US" dirty="0"/>
              <a:t>폴더가 생성된다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 * </a:t>
            </a:r>
            <a:r>
              <a:rPr lang="ko-KR" altLang="en-US" dirty="0"/>
              <a:t>따라서 그 </a:t>
            </a:r>
            <a:r>
              <a:rPr lang="en-US" altLang="ko-KR" dirty="0"/>
              <a:t>.git </a:t>
            </a:r>
            <a:r>
              <a:rPr lang="ko-KR" altLang="en-US" dirty="0"/>
              <a:t>폴더를 지우는 순간</a:t>
            </a:r>
            <a:r>
              <a:rPr lang="en-US" altLang="ko-KR" dirty="0"/>
              <a:t>, </a:t>
            </a:r>
            <a:r>
              <a:rPr lang="ko-KR" altLang="en-US" dirty="0" err="1"/>
              <a:t>리포지토리</a:t>
            </a:r>
            <a:r>
              <a:rPr lang="ko-KR" altLang="en-US" dirty="0"/>
              <a:t> 업로드용 폴더로 결정되었던 그 폴더는 일반 폴더로 급이 내려간다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 : </a:t>
            </a:r>
            <a:r>
              <a:rPr lang="ko-KR" altLang="en-US" dirty="0"/>
              <a:t>그 디렉토리에서 파일을 만든 다음</a:t>
            </a:r>
            <a:r>
              <a:rPr lang="en-US" altLang="ko-KR" dirty="0"/>
              <a:t>, </a:t>
            </a:r>
            <a:r>
              <a:rPr lang="ko-KR" altLang="en-US" dirty="0"/>
              <a:t>그 중 </a:t>
            </a:r>
            <a:r>
              <a:rPr lang="ko-KR" altLang="en-US" dirty="0" err="1"/>
              <a:t>리포지토리에</a:t>
            </a:r>
            <a:r>
              <a:rPr lang="ko-KR" altLang="en-US" dirty="0"/>
              <a:t> 올리고 싶은 파일을 선택하는 명령어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git commit : add </a:t>
            </a:r>
            <a:r>
              <a:rPr lang="ko-KR" altLang="en-US" dirty="0"/>
              <a:t>된 것을 </a:t>
            </a:r>
            <a:r>
              <a:rPr lang="ko-KR" altLang="en-US" dirty="0" err="1"/>
              <a:t>리포지토리에</a:t>
            </a:r>
            <a:r>
              <a:rPr lang="ko-KR" altLang="en-US" dirty="0"/>
              <a:t> 올릴 거다 라는 의미를 확실하게 하는 명령어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현재 로컬에서 선택된 </a:t>
            </a:r>
            <a:r>
              <a:rPr lang="ko-KR" altLang="en-US" dirty="0" err="1"/>
              <a:t>리포지토리</a:t>
            </a:r>
            <a:r>
              <a:rPr lang="ko-KR" altLang="en-US" dirty="0"/>
              <a:t> 주소를 확인</a:t>
            </a:r>
            <a:endParaRPr lang="en-US" altLang="ko-KR" dirty="0"/>
          </a:p>
          <a:p>
            <a:r>
              <a:rPr lang="en-US" altLang="ko-KR" dirty="0"/>
              <a:t>git remote add &lt;</a:t>
            </a:r>
            <a:r>
              <a:rPr lang="ko-KR" altLang="en-US" dirty="0" err="1"/>
              <a:t>브랜치</a:t>
            </a:r>
            <a:r>
              <a:rPr lang="ko-KR" altLang="en-US" dirty="0"/>
              <a:t> 이름</a:t>
            </a:r>
            <a:r>
              <a:rPr lang="en-US" altLang="ko-KR" dirty="0"/>
              <a:t>&gt; &lt;</a:t>
            </a:r>
            <a:r>
              <a:rPr lang="ko-KR" altLang="en-US" dirty="0"/>
              <a:t>주소</a:t>
            </a:r>
            <a:r>
              <a:rPr lang="en-US" altLang="ko-KR" dirty="0"/>
              <a:t>&gt; : </a:t>
            </a:r>
            <a:r>
              <a:rPr lang="ko-KR" altLang="en-US" dirty="0"/>
              <a:t>로컬과 특정 주소의 </a:t>
            </a:r>
            <a:r>
              <a:rPr lang="ko-KR" altLang="en-US" dirty="0" err="1"/>
              <a:t>리포지토리를</a:t>
            </a:r>
            <a:r>
              <a:rPr lang="ko-KR" altLang="en-US" dirty="0"/>
              <a:t> 연결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 err="1"/>
              <a:t>브랜치에</a:t>
            </a:r>
            <a:r>
              <a:rPr lang="ko-KR" altLang="en-US" dirty="0"/>
              <a:t> 대해 정확히는 모르지만</a:t>
            </a:r>
            <a:r>
              <a:rPr lang="en-US" altLang="ko-KR" dirty="0"/>
              <a:t>, </a:t>
            </a:r>
            <a:r>
              <a:rPr lang="ko-KR" altLang="en-US" dirty="0"/>
              <a:t>로컬에서 여러 </a:t>
            </a:r>
            <a:r>
              <a:rPr lang="ko-KR" altLang="en-US" dirty="0" err="1"/>
              <a:t>리포지토리에</a:t>
            </a:r>
            <a:r>
              <a:rPr lang="ko-KR" altLang="en-US" dirty="0"/>
              <a:t> 특정 데이터를 선별해 보낼 때</a:t>
            </a:r>
            <a:r>
              <a:rPr lang="en-US" altLang="ko-KR" dirty="0"/>
              <a:t>, </a:t>
            </a:r>
            <a:r>
              <a:rPr lang="ko-KR" altLang="en-US" dirty="0"/>
              <a:t>반드시 필요한 데이터 전송 줄기</a:t>
            </a:r>
            <a:r>
              <a:rPr lang="en-US" altLang="ko-KR" dirty="0"/>
              <a:t>(</a:t>
            </a:r>
            <a:r>
              <a:rPr lang="ko-KR" altLang="en-US" dirty="0"/>
              <a:t>여러 갈래일 수 있음</a:t>
            </a:r>
            <a:r>
              <a:rPr lang="en-US" altLang="ko-KR" dirty="0"/>
              <a:t>)</a:t>
            </a:r>
            <a:r>
              <a:rPr lang="ko-KR" altLang="en-US" dirty="0"/>
              <a:t>인 듯 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*remote = </a:t>
            </a:r>
            <a:r>
              <a:rPr lang="ko-KR" altLang="en-US" dirty="0"/>
              <a:t>원격</a:t>
            </a:r>
            <a:r>
              <a:rPr lang="en-US" altLang="ko-KR" dirty="0"/>
              <a:t>. </a:t>
            </a:r>
            <a:r>
              <a:rPr lang="ko-KR" altLang="en-US" dirty="0"/>
              <a:t>우리가 올리려고 하는 데이터의 도착지는 원격 </a:t>
            </a:r>
            <a:r>
              <a:rPr lang="ko-KR" altLang="en-US" dirty="0" err="1"/>
              <a:t>리포지토리다</a:t>
            </a:r>
            <a:r>
              <a:rPr lang="en-US" altLang="ko-KR" dirty="0"/>
              <a:t>.(</a:t>
            </a:r>
            <a:r>
              <a:rPr lang="ko-KR" altLang="en-US" dirty="0"/>
              <a:t>멀리 떨어져 있는 </a:t>
            </a:r>
            <a:r>
              <a:rPr lang="ko-KR" altLang="en-US" dirty="0" err="1"/>
              <a:t>리포지토리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git push (</a:t>
            </a:r>
            <a:r>
              <a:rPr lang="ko-KR" altLang="en-US" dirty="0"/>
              <a:t>현재 선택한 </a:t>
            </a:r>
            <a:r>
              <a:rPr lang="ko-KR" altLang="en-US" dirty="0" err="1"/>
              <a:t>브랜치</a:t>
            </a:r>
            <a:r>
              <a:rPr lang="en-US" altLang="ko-KR" dirty="0"/>
              <a:t>) (</a:t>
            </a:r>
            <a:r>
              <a:rPr lang="ko-KR" altLang="en-US" dirty="0"/>
              <a:t>상위 </a:t>
            </a:r>
            <a:r>
              <a:rPr lang="ko-KR" altLang="en-US" dirty="0" err="1"/>
              <a:t>브랜치</a:t>
            </a:r>
            <a:r>
              <a:rPr lang="en-US" altLang="ko-KR" dirty="0"/>
              <a:t>) -&gt; </a:t>
            </a:r>
            <a:r>
              <a:rPr lang="ko-KR" altLang="en-US" dirty="0" err="1"/>
              <a:t>리포지토리에</a:t>
            </a:r>
            <a:r>
              <a:rPr lang="ko-KR" altLang="en-US" dirty="0"/>
              <a:t> 데이터 업로드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상위 </a:t>
            </a:r>
            <a:r>
              <a:rPr lang="ko-KR" altLang="en-US" dirty="0" err="1"/>
              <a:t>브랜치를</a:t>
            </a:r>
            <a:r>
              <a:rPr lang="ko-KR" altLang="en-US" dirty="0"/>
              <a:t> 쓰지 않으면 안되는 경우가 있는데</a:t>
            </a:r>
            <a:r>
              <a:rPr lang="en-US" altLang="ko-KR" dirty="0"/>
              <a:t>,</a:t>
            </a:r>
            <a:r>
              <a:rPr lang="ko-KR" altLang="en-US" dirty="0"/>
              <a:t> 아마 상위 </a:t>
            </a:r>
            <a:r>
              <a:rPr lang="ko-KR" altLang="en-US" dirty="0" err="1"/>
              <a:t>브랜치가</a:t>
            </a:r>
            <a:r>
              <a:rPr lang="ko-KR" altLang="en-US" dirty="0"/>
              <a:t> 주요 줄기 </a:t>
            </a:r>
            <a:r>
              <a:rPr lang="ko-KR" altLang="en-US" dirty="0" err="1"/>
              <a:t>브랜치이고</a:t>
            </a:r>
            <a:r>
              <a:rPr lang="en-US" altLang="ko-KR" dirty="0"/>
              <a:t>, </a:t>
            </a:r>
            <a:r>
              <a:rPr lang="ko-KR" altLang="en-US" dirty="0"/>
              <a:t>현재 선택한 </a:t>
            </a:r>
            <a:r>
              <a:rPr lang="ko-KR" altLang="en-US" dirty="0" err="1"/>
              <a:t>브랜치는</a:t>
            </a:r>
            <a:r>
              <a:rPr lang="ko-KR" altLang="en-US" dirty="0"/>
              <a:t> 그 상위 </a:t>
            </a:r>
            <a:r>
              <a:rPr lang="ko-KR" altLang="en-US" dirty="0" err="1"/>
              <a:t>브랜치에</a:t>
            </a:r>
            <a:r>
              <a:rPr lang="ko-KR" altLang="en-US" dirty="0"/>
              <a:t> 딸려 있는 나뭇가지 같은 것인 듯 하다</a:t>
            </a:r>
            <a:r>
              <a:rPr lang="en-US" altLang="ko-KR" dirty="0"/>
              <a:t>. </a:t>
            </a:r>
            <a:r>
              <a:rPr lang="ko-KR" altLang="en-US"/>
              <a:t>즉 연결을 해줘야 한다는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510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90469-93B0-7289-F172-9C22BC7C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SSH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02D3C-39FB-A943-C07F-DADD4AAA2E42}"/>
              </a:ext>
            </a:extLst>
          </p:cNvPr>
          <p:cNvSpPr txBox="1"/>
          <p:nvPr/>
        </p:nvSpPr>
        <p:spPr>
          <a:xfrm>
            <a:off x="254000" y="1566333"/>
            <a:ext cx="11709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SSH : Shell Secure Protocol 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Shell : </a:t>
            </a:r>
            <a:r>
              <a:rPr lang="ko-KR" altLang="en-US" dirty="0"/>
              <a:t>사용자의 명령을 받아들이고</a:t>
            </a:r>
            <a:r>
              <a:rPr lang="en-US" altLang="ko-KR" dirty="0"/>
              <a:t>, </a:t>
            </a:r>
            <a:r>
              <a:rPr lang="ko-KR" altLang="en-US" dirty="0"/>
              <a:t>그 명령을 컴퓨터가 이해하도록 중간 번역 후 컴퓨터에게 알려주는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Secure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사용자 인증을 추가해서 인증된 사용자만 원격의 셸에 접근하게 해주는</a:t>
            </a:r>
            <a:r>
              <a:rPr lang="en-US" altLang="ko-KR" dirty="0"/>
              <a:t>, </a:t>
            </a:r>
            <a:r>
              <a:rPr lang="ko-KR" altLang="en-US" dirty="0"/>
              <a:t>셸 접속 기술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ko-KR" altLang="en-US" dirty="0"/>
              <a:t>의 </a:t>
            </a:r>
            <a:r>
              <a:rPr lang="en-US" altLang="ko-KR" dirty="0"/>
              <a:t>Shell Secure</a:t>
            </a:r>
            <a:r>
              <a:rPr lang="ko-KR" altLang="en-US" dirty="0"/>
              <a:t>의 인증방식에는</a:t>
            </a:r>
            <a:r>
              <a:rPr lang="en-US" altLang="ko-KR" dirty="0"/>
              <a:t>, RSA </a:t>
            </a:r>
            <a:r>
              <a:rPr lang="ko-KR" altLang="en-US" dirty="0"/>
              <a:t>암호화 방식이 쓰인다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42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7B6DA-5F74-D1EF-B9F7-EC68229D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RSA</a:t>
            </a:r>
            <a:r>
              <a:rPr lang="ko-KR" altLang="en-US" dirty="0"/>
              <a:t> 인증 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7C784-A960-9550-A314-FADCC0B51A94}"/>
              </a:ext>
            </a:extLst>
          </p:cNvPr>
          <p:cNvSpPr txBox="1"/>
          <p:nvPr/>
        </p:nvSpPr>
        <p:spPr>
          <a:xfrm>
            <a:off x="347133" y="1837267"/>
            <a:ext cx="114638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공개 키 인증 방식 사용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B</a:t>
            </a:r>
            <a:r>
              <a:rPr lang="ko-KR" altLang="en-US" dirty="0"/>
              <a:t>로 암호화 메시지를 </a:t>
            </a:r>
            <a:r>
              <a:rPr lang="ko-KR" altLang="en-US" dirty="0" err="1"/>
              <a:t>보낼때</a:t>
            </a:r>
            <a:endParaRPr lang="en-US" altLang="ko-KR" dirty="0"/>
          </a:p>
          <a:p>
            <a:r>
              <a:rPr lang="en-US" altLang="ko-KR" dirty="0"/>
              <a:t>*A</a:t>
            </a:r>
            <a:r>
              <a:rPr lang="ko-KR" altLang="en-US" dirty="0"/>
              <a:t>가 가지고 있는 것</a:t>
            </a:r>
            <a:r>
              <a:rPr lang="en-US" altLang="ko-KR" dirty="0"/>
              <a:t>(A</a:t>
            </a:r>
            <a:r>
              <a:rPr lang="ko-KR" altLang="en-US" dirty="0"/>
              <a:t>의 공개 키</a:t>
            </a:r>
            <a:r>
              <a:rPr lang="en-US" altLang="ko-KR" dirty="0"/>
              <a:t>, A</a:t>
            </a:r>
            <a:r>
              <a:rPr lang="ko-KR" altLang="en-US" dirty="0"/>
              <a:t>의 비밀 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*B</a:t>
            </a:r>
            <a:r>
              <a:rPr lang="ko-KR" altLang="en-US" dirty="0"/>
              <a:t>가 가지고 있는 것</a:t>
            </a:r>
            <a:r>
              <a:rPr lang="en-US" altLang="ko-KR" dirty="0"/>
              <a:t>(B</a:t>
            </a:r>
            <a:r>
              <a:rPr lang="ko-KR" altLang="en-US" dirty="0"/>
              <a:t>의 공개 키</a:t>
            </a:r>
            <a:r>
              <a:rPr lang="en-US" altLang="ko-KR" dirty="0"/>
              <a:t>, B</a:t>
            </a:r>
            <a:r>
              <a:rPr lang="ko-KR" altLang="en-US" dirty="0"/>
              <a:t>의 비밀 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공개 키로 메시지를 암호화 하여</a:t>
            </a:r>
            <a:r>
              <a:rPr lang="en-US" altLang="ko-KR" dirty="0"/>
              <a:t>, B</a:t>
            </a:r>
            <a:r>
              <a:rPr lang="ko-KR" altLang="en-US" dirty="0"/>
              <a:t>에게 보낸다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가 암호화한 메시지를 </a:t>
            </a:r>
            <a:r>
              <a:rPr lang="ko-KR" altLang="en-US" dirty="0" err="1"/>
              <a:t>복호화해서</a:t>
            </a:r>
            <a:r>
              <a:rPr lang="ko-KR" altLang="en-US" dirty="0"/>
              <a:t> 내용을 읽기 위해</a:t>
            </a:r>
            <a:r>
              <a:rPr lang="en-US" altLang="ko-KR" dirty="0"/>
              <a:t>, </a:t>
            </a:r>
            <a:r>
              <a:rPr lang="ko-KR" altLang="en-US" dirty="0"/>
              <a:t>자신의 비밀키를 이용해 복호화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97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F1EB7-9D7A-1BC6-72F3-EFCAED0A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RSA </a:t>
            </a:r>
            <a:r>
              <a:rPr lang="ko-KR" altLang="en-US" dirty="0"/>
              <a:t>이용한 사용자 인증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D3407-1927-2B31-AD7F-3F36CF121279}"/>
              </a:ext>
            </a:extLst>
          </p:cNvPr>
          <p:cNvSpPr txBox="1"/>
          <p:nvPr/>
        </p:nvSpPr>
        <p:spPr>
          <a:xfrm>
            <a:off x="584200" y="1690688"/>
            <a:ext cx="1127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사용자가 자신에 대한 공개키와 개인키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공개키를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서버에게 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서버에 저장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3)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서버는 임의의 메시지를 사용자의 공개키로 암호화 한 다음</a:t>
            </a:r>
            <a:r>
              <a:rPr lang="en-US" altLang="ko-KR" dirty="0"/>
              <a:t>, </a:t>
            </a:r>
            <a:r>
              <a:rPr lang="ko-KR" altLang="en-US" dirty="0"/>
              <a:t>암호화된 메시지를 사용자에게 보냄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4)</a:t>
            </a:r>
            <a:r>
              <a:rPr lang="ko-KR" altLang="en-US" dirty="0"/>
              <a:t>사용자는 자신이 가지고 있는 개인키로 서버가 보낸 메시지를 </a:t>
            </a:r>
            <a:r>
              <a:rPr lang="ko-KR" altLang="en-US" dirty="0" err="1"/>
              <a:t>복호화하여</a:t>
            </a:r>
            <a:r>
              <a:rPr lang="ko-KR" altLang="en-US" dirty="0"/>
              <a:t> 서버에게 전달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5)</a:t>
            </a:r>
            <a:r>
              <a:rPr lang="en-US" altLang="ko-KR" dirty="0" err="1"/>
              <a:t>Github</a:t>
            </a:r>
            <a:r>
              <a:rPr lang="ko-KR" altLang="en-US" dirty="0"/>
              <a:t> 서버는 복호화 메시지를 받고</a:t>
            </a:r>
            <a:r>
              <a:rPr lang="en-US" altLang="ko-KR" dirty="0"/>
              <a:t>, </a:t>
            </a:r>
            <a:r>
              <a:rPr lang="ko-KR" altLang="en-US" dirty="0"/>
              <a:t>원문 메시지와 비교하는 방식으로 접속 허가를 결정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사용자의 공개키는 </a:t>
            </a:r>
            <a:r>
              <a:rPr lang="en-US" altLang="ko-KR" dirty="0" err="1"/>
              <a:t>id_rsa</a:t>
            </a:r>
            <a:r>
              <a:rPr lang="ko-KR" altLang="en-US" dirty="0"/>
              <a:t>로 사용자의 컴퓨터에 저장됨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사용자의 비밀키는 </a:t>
            </a:r>
            <a:r>
              <a:rPr lang="en-US" altLang="ko-KR" dirty="0" err="1"/>
              <a:t>id_rsa.pub</a:t>
            </a:r>
            <a:r>
              <a:rPr lang="ko-KR" altLang="en-US" dirty="0"/>
              <a:t>로 사용자의 컴퓨터에 저장됨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186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81AEB-3070-73A5-26B2-61665211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깃허브</a:t>
            </a:r>
            <a:r>
              <a:rPr lang="ko-KR" altLang="en-US" dirty="0"/>
              <a:t> 접속용 보안 키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73940-3050-9468-7B50-F149BADFAF50}"/>
              </a:ext>
            </a:extLst>
          </p:cNvPr>
          <p:cNvSpPr txBox="1"/>
          <p:nvPr/>
        </p:nvSpPr>
        <p:spPr>
          <a:xfrm>
            <a:off x="360218" y="1911927"/>
            <a:ext cx="11360727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err="1"/>
              <a:t>Win+R</a:t>
            </a:r>
            <a:r>
              <a:rPr lang="en-US" altLang="ko-KR" dirty="0"/>
              <a:t> + </a:t>
            </a:r>
            <a:r>
              <a:rPr lang="en-US" altLang="ko-KR" dirty="0" err="1"/>
              <a:t>cmd</a:t>
            </a:r>
            <a:r>
              <a:rPr lang="en-US" altLang="ko-KR" dirty="0"/>
              <a:t>-&gt;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 열기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/>
              <a:t>ssh-keygen </a:t>
            </a:r>
            <a:r>
              <a:rPr lang="ko-KR" altLang="en-US" dirty="0"/>
              <a:t>명령어 </a:t>
            </a:r>
            <a:r>
              <a:rPr lang="en-US" altLang="ko-KR" dirty="0"/>
              <a:t>(</a:t>
            </a:r>
            <a:r>
              <a:rPr lang="ko-KR" altLang="en-US" dirty="0"/>
              <a:t>보안 키 생성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err="1"/>
              <a:t>notepad.exe</a:t>
            </a:r>
            <a:r>
              <a:rPr lang="en-US" altLang="ko-KR" dirty="0"/>
              <a:t> </a:t>
            </a:r>
            <a:r>
              <a:rPr lang="en-US" altLang="ko-KR" dirty="0" err="1"/>
              <a:t>id_rsa.pub</a:t>
            </a:r>
            <a:r>
              <a:rPr lang="en-US" altLang="ko-KR" dirty="0"/>
              <a:t> (RSA </a:t>
            </a:r>
            <a:r>
              <a:rPr lang="ko-KR" altLang="en-US" dirty="0"/>
              <a:t>공개 키가 담긴 문서를 열고 복사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 err="1"/>
              <a:t>깃허브의</a:t>
            </a:r>
            <a:r>
              <a:rPr lang="ko-KR" altLang="en-US" dirty="0"/>
              <a:t> </a:t>
            </a:r>
            <a:r>
              <a:rPr lang="ko-KR" altLang="en-US" dirty="0" err="1"/>
              <a:t>리포지터리의</a:t>
            </a:r>
            <a:r>
              <a:rPr lang="ko-KR" altLang="en-US" dirty="0"/>
              <a:t> 보안 관련 탭에 붙여놓기 및 저장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*SSH(Secure Shell) : </a:t>
            </a:r>
            <a:r>
              <a:rPr lang="ko-KR" altLang="en-US" dirty="0"/>
              <a:t>원격으로 특정한 곳에 접속하기 위해 사용되는 보안 프로토콜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err="1"/>
              <a:t>깃허브에서는</a:t>
            </a:r>
            <a:r>
              <a:rPr lang="ko-KR" altLang="en-US" dirty="0"/>
              <a:t> </a:t>
            </a:r>
            <a:r>
              <a:rPr lang="en-US" altLang="ko-KR" dirty="0"/>
              <a:t>RSA </a:t>
            </a:r>
            <a:r>
              <a:rPr lang="ko-KR" altLang="en-US" dirty="0"/>
              <a:t>암호화 방법을 사용</a:t>
            </a:r>
            <a:r>
              <a:rPr lang="en-US" altLang="ko-KR" dirty="0"/>
              <a:t>(</a:t>
            </a:r>
            <a:r>
              <a:rPr lang="ko-KR" altLang="en-US" dirty="0"/>
              <a:t>비대칭 키 암호화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213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F9731-BF88-7935-D01D-E14E4B84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특정 </a:t>
            </a:r>
            <a:r>
              <a:rPr lang="ko-KR" altLang="en-US" sz="3200" dirty="0" err="1"/>
              <a:t>리포지토리</a:t>
            </a:r>
            <a:r>
              <a:rPr lang="ko-KR" altLang="en-US" sz="3200" dirty="0"/>
              <a:t> 파일 내 컴퓨터로 복사해 가져오기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F0BCB-72BB-4902-39B2-4BADE77CCB97}"/>
              </a:ext>
            </a:extLst>
          </p:cNvPr>
          <p:cNvSpPr txBox="1"/>
          <p:nvPr/>
        </p:nvSpPr>
        <p:spPr>
          <a:xfrm>
            <a:off x="378691" y="1773382"/>
            <a:ext cx="11240654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리포지토리</a:t>
            </a:r>
            <a:r>
              <a:rPr lang="ko-KR" altLang="en-US" dirty="0"/>
              <a:t> 파일을 저장할 위치로 셸을 이동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en-US" altLang="ko-KR" dirty="0" err="1"/>
              <a:t>cmd</a:t>
            </a:r>
            <a:r>
              <a:rPr lang="ko-KR" altLang="en-US" dirty="0"/>
              <a:t>에 명령어 </a:t>
            </a:r>
            <a:r>
              <a:rPr lang="en-US" altLang="ko-KR" dirty="0"/>
              <a:t>git clone </a:t>
            </a:r>
            <a:r>
              <a:rPr lang="ko-KR" altLang="en-US" dirty="0" err="1"/>
              <a:t>리포지토리</a:t>
            </a:r>
            <a:r>
              <a:rPr lang="ko-KR" altLang="en-US" dirty="0"/>
              <a:t> 주소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clone:</a:t>
            </a:r>
            <a:r>
              <a:rPr lang="ko-KR" altLang="en-US" dirty="0"/>
              <a:t>복사하다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--------------------</a:t>
            </a:r>
            <a:r>
              <a:rPr lang="ko-KR" altLang="en-US" dirty="0"/>
              <a:t>해당 폴더 상세히 보는 법</a:t>
            </a:r>
            <a:r>
              <a:rPr lang="en-US" altLang="ko-KR" dirty="0"/>
              <a:t>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3)</a:t>
            </a:r>
            <a:r>
              <a:rPr lang="ko-KR" altLang="en-US" dirty="0" err="1"/>
              <a:t>리포지토리</a:t>
            </a:r>
            <a:r>
              <a:rPr lang="ko-KR" altLang="en-US" dirty="0"/>
              <a:t> 내용이 담긴 폴더로 이동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4)</a:t>
            </a:r>
            <a:r>
              <a:rPr lang="en-US" altLang="ko-KR" dirty="0" err="1"/>
              <a:t>dir</a:t>
            </a:r>
            <a:r>
              <a:rPr lang="en-US" altLang="ko-KR" dirty="0"/>
              <a:t> /a </a:t>
            </a:r>
            <a:r>
              <a:rPr lang="ko-KR" altLang="en-US" dirty="0"/>
              <a:t>명령어를 통해</a:t>
            </a:r>
            <a:r>
              <a:rPr lang="en-US" altLang="ko-KR" dirty="0"/>
              <a:t>, </a:t>
            </a:r>
            <a:r>
              <a:rPr lang="ko-KR" altLang="en-US" dirty="0"/>
              <a:t>숨김 파일 보기</a:t>
            </a:r>
            <a:r>
              <a:rPr lang="en-US" altLang="ko-KR" dirty="0"/>
              <a:t>(.git </a:t>
            </a:r>
            <a:r>
              <a:rPr lang="ko-KR" altLang="en-US" dirty="0"/>
              <a:t>폴더가 드러난다</a:t>
            </a:r>
            <a:r>
              <a:rPr lang="en-US" altLang="ko-KR" dirty="0"/>
              <a:t>. </a:t>
            </a:r>
            <a:r>
              <a:rPr lang="ko-KR" altLang="en-US" dirty="0"/>
              <a:t>이 폴더는 해당 결과물들을 다룬 기록이 있다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5).git </a:t>
            </a:r>
            <a:r>
              <a:rPr lang="ko-KR" altLang="en-US" dirty="0"/>
              <a:t>폴더 내에 </a:t>
            </a:r>
            <a:r>
              <a:rPr lang="en-US" altLang="ko-KR" dirty="0"/>
              <a:t>config </a:t>
            </a:r>
            <a:r>
              <a:rPr lang="ko-KR" altLang="en-US" dirty="0"/>
              <a:t>파일이 있는데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r>
              <a:rPr lang="en-US" altLang="ko-KR" dirty="0"/>
              <a:t>remote(</a:t>
            </a:r>
            <a:r>
              <a:rPr lang="ko-KR" altLang="en-US" dirty="0"/>
              <a:t>원격</a:t>
            </a:r>
            <a:r>
              <a:rPr lang="en-US" altLang="ko-KR" dirty="0"/>
              <a:t>)</a:t>
            </a:r>
            <a:r>
              <a:rPr lang="ko-KR" altLang="en-US" dirty="0"/>
              <a:t>관련 데이터가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*remote</a:t>
            </a:r>
            <a:r>
              <a:rPr lang="ko-KR" altLang="en-US" dirty="0"/>
              <a:t>가 하는 일 </a:t>
            </a:r>
            <a:r>
              <a:rPr lang="en-US" altLang="ko-KR" dirty="0"/>
              <a:t>: </a:t>
            </a:r>
            <a:r>
              <a:rPr lang="ko-KR" altLang="en-US" dirty="0"/>
              <a:t>로컬에서 </a:t>
            </a:r>
            <a:r>
              <a:rPr lang="ko-KR" altLang="en-US" dirty="0" err="1"/>
              <a:t>깃허브의</a:t>
            </a:r>
            <a:r>
              <a:rPr lang="ko-KR" altLang="en-US" dirty="0"/>
              <a:t> </a:t>
            </a:r>
            <a:r>
              <a:rPr lang="ko-KR" altLang="en-US" dirty="0" err="1"/>
              <a:t>리포지토리로</a:t>
            </a:r>
            <a:r>
              <a:rPr lang="ko-KR" altLang="en-US" dirty="0"/>
              <a:t> 결과물을 올리기 전에</a:t>
            </a:r>
            <a:r>
              <a:rPr lang="en-US" altLang="ko-KR" dirty="0"/>
              <a:t>, </a:t>
            </a:r>
            <a:r>
              <a:rPr lang="ko-KR" altLang="en-US" dirty="0"/>
              <a:t>결과물과 연동되어 </a:t>
            </a:r>
            <a:r>
              <a:rPr lang="ko-KR" altLang="en-US" dirty="0" err="1"/>
              <a:t>리포지토리로</a:t>
            </a:r>
            <a:r>
              <a:rPr lang="ko-KR" altLang="en-US" dirty="0"/>
              <a:t> 결과물을 보낸다</a:t>
            </a:r>
            <a:r>
              <a:rPr lang="en-US" altLang="ko-KR" dirty="0"/>
              <a:t>.(</a:t>
            </a:r>
            <a:r>
              <a:rPr lang="ko-KR" altLang="en-US" dirty="0"/>
              <a:t>직접 올릴 필요 없이 원격으로 </a:t>
            </a:r>
            <a:r>
              <a:rPr lang="ko-KR" altLang="en-US" dirty="0" err="1"/>
              <a:t>해줌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78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52EB-2A47-7438-DAAA-D359D676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깃허브로</a:t>
            </a:r>
            <a:r>
              <a:rPr lang="ko-KR" altLang="en-US" dirty="0"/>
              <a:t> 결과물 업로드하기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A46A5-3617-D12C-71D7-4198C145402F}"/>
              </a:ext>
            </a:extLst>
          </p:cNvPr>
          <p:cNvSpPr txBox="1"/>
          <p:nvPr/>
        </p:nvSpPr>
        <p:spPr>
          <a:xfrm>
            <a:off x="424873" y="1588655"/>
            <a:ext cx="1149927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ko-KR" altLang="en-US" dirty="0" err="1"/>
              <a:t>리포지터리</a:t>
            </a:r>
            <a:r>
              <a:rPr lang="ko-KR" altLang="en-US" dirty="0"/>
              <a:t> 폴더 안에서</a:t>
            </a:r>
            <a:r>
              <a:rPr lang="en-US" altLang="ko-KR" dirty="0"/>
              <a:t>, git add </a:t>
            </a:r>
            <a:r>
              <a:rPr lang="ko-KR" altLang="en-US" dirty="0"/>
              <a:t>원하는 파일 명령어를 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/>
              <a:t>업로드할 파일을 정하는 의미다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*git add . -&gt;</a:t>
            </a:r>
            <a:r>
              <a:rPr lang="ko-KR" altLang="en-US" dirty="0"/>
              <a:t>방금 만든 파일 </a:t>
            </a:r>
            <a:r>
              <a:rPr lang="ko-KR" altLang="en-US" dirty="0" err="1"/>
              <a:t>리포지토리에</a:t>
            </a:r>
            <a:r>
              <a:rPr lang="ko-KR" altLang="en-US"/>
              <a:t> 올릴 </a:t>
            </a:r>
            <a:r>
              <a:rPr lang="ko-KR" altLang="en-US" dirty="0"/>
              <a:t>준비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81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Microsoft Office PowerPoint</Application>
  <PresentationFormat>와이드스크린</PresentationFormat>
  <Paragraphs>95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웹 프로그래밍</vt:lpstr>
      <vt:lpstr>Github</vt:lpstr>
      <vt:lpstr>Github</vt:lpstr>
      <vt:lpstr>SSH</vt:lpstr>
      <vt:lpstr>RSA 인증 방식</vt:lpstr>
      <vt:lpstr>RSA 이용한 사용자 인증</vt:lpstr>
      <vt:lpstr>깃허브 접속용 보안 키 생성</vt:lpstr>
      <vt:lpstr>특정 리포지토리 파일 내 컴퓨터로 복사해 가져오기</vt:lpstr>
      <vt:lpstr>깃허브로 결과물 업로드하기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</dc:title>
  <dc:creator>정성학</dc:creator>
  <cp:lastModifiedBy>정성학</cp:lastModifiedBy>
  <cp:revision>30</cp:revision>
  <dcterms:created xsi:type="dcterms:W3CDTF">2024-03-19T07:26:05Z</dcterms:created>
  <dcterms:modified xsi:type="dcterms:W3CDTF">2024-04-05T17:24:18Z</dcterms:modified>
</cp:coreProperties>
</file>