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0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913" autoAdjust="0"/>
    <p:restoredTop sz="94660"/>
  </p:normalViewPr>
  <p:slideViewPr>
    <p:cSldViewPr snapToGrid="0">
      <p:cViewPr>
        <p:scale>
          <a:sx n="107" d="100"/>
          <a:sy n="107" d="100"/>
        </p:scale>
        <p:origin x="648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5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6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1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6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7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8922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em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3371723" y="3066062"/>
            <a:ext cx="5448554" cy="705659"/>
            <a:chOff x="488950" y="4659084"/>
            <a:chExt cx="5448554" cy="2099131"/>
          </a:xfrm>
        </p:grpSpPr>
        <p:sp>
          <p:nvSpPr>
            <p:cNvPr id="5" name="직사각형 4"/>
            <p:cNvSpPr/>
            <p:nvPr/>
          </p:nvSpPr>
          <p:spPr>
            <a:xfrm>
              <a:off x="488950" y="4659084"/>
              <a:ext cx="5448554" cy="1983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3867785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3370401" y="3180715"/>
            <a:ext cx="5451198" cy="49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남궁성빈</a:t>
            </a: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08235" y="1633542"/>
            <a:ext cx="5443157" cy="1006290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3600" b="1" kern="0">
                <a:solidFill>
                  <a:prstClr val="white"/>
                </a:solidFill>
              </a:rPr>
              <a:t>AOBO</a:t>
            </a:r>
            <a:endParaRPr lang="en-US" altLang="ko-KR" sz="3600" b="1" kern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sz="1500" b="1" kern="0">
                <a:solidFill>
                  <a:prstClr val="white"/>
                </a:solidFill>
              </a:rPr>
              <a:t>All Of the BoxOffice</a:t>
            </a:r>
            <a:endParaRPr lang="en-US" altLang="ko-KR" sz="1500" b="1" kern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구현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0"/>
          <p:cNvSpPr/>
          <p:nvPr/>
        </p:nvSpPr>
        <p:spPr>
          <a:xfrm>
            <a:off x="6095998" y="1358604"/>
            <a:ext cx="5505501" cy="102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2.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박스오피스 정보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원하는 영화를 클릭해서 선택한 영화의 해당 날짜에 해당하는</a:t>
            </a:r>
            <a:endParaRPr lang="ko-KR" altLang="en-US" sz="13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박스오피스 정보 확인</a:t>
            </a:r>
            <a:endParaRPr lang="ko-KR" altLang="en-US" sz="13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6862" y="1033329"/>
            <a:ext cx="5174207" cy="5605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구현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0"/>
          <p:cNvSpPr/>
          <p:nvPr/>
        </p:nvSpPr>
        <p:spPr>
          <a:xfrm>
            <a:off x="6095998" y="1358604"/>
            <a:ext cx="5505502" cy="102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3.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영화의 상세정보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300">
                <a:solidFill>
                  <a:prstClr val="black">
                    <a:lumMod val="65000"/>
                    <a:lumOff val="35000"/>
                  </a:prstClr>
                </a:solidFill>
              </a:rPr>
              <a:t>‘</a:t>
            </a: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이 영화의 상세정보가 궁금하신가요</a:t>
            </a:r>
            <a:r>
              <a:rPr lang="en-US" altLang="ko-KR" sz="1300">
                <a:solidFill>
                  <a:prstClr val="black">
                    <a:lumMod val="65000"/>
                    <a:lumOff val="35000"/>
                  </a:prstClr>
                </a:solidFill>
              </a:rPr>
              <a:t>?’</a:t>
            </a: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 버튼을 클릭하여</a:t>
            </a:r>
            <a:endParaRPr lang="ko-KR" altLang="en-US" sz="13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해당 영화의 기본 정보 확인</a:t>
            </a:r>
            <a:endParaRPr lang="ko-KR" altLang="en-US" sz="13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6862" y="1033329"/>
            <a:ext cx="5174207" cy="5605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구현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0"/>
          <p:cNvSpPr/>
          <p:nvPr/>
        </p:nvSpPr>
        <p:spPr>
          <a:xfrm>
            <a:off x="6095998" y="1358604"/>
            <a:ext cx="5505502" cy="102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4.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로그인 유무 확인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로그인을 하지 않고 검색 버튼을 클릭하면 로그인이</a:t>
            </a:r>
            <a:endParaRPr lang="ko-KR" altLang="en-US" sz="13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필요하다는 문구 출력</a:t>
            </a:r>
            <a:endParaRPr lang="ko-KR" altLang="en-US" sz="13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6862" y="1033329"/>
            <a:ext cx="5174207" cy="5605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구현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0"/>
          <p:cNvSpPr/>
          <p:nvPr/>
        </p:nvSpPr>
        <p:spPr>
          <a:xfrm>
            <a:off x="6095998" y="1358604"/>
            <a:ext cx="5505502" cy="72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5.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로그인 및 회원가입 관리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상단바의 </a:t>
            </a:r>
            <a:r>
              <a:rPr lang="en-US" altLang="ko-KR" sz="1300">
                <a:solidFill>
                  <a:prstClr val="black">
                    <a:lumMod val="65000"/>
                    <a:lumOff val="35000"/>
                  </a:prstClr>
                </a:solidFill>
              </a:rPr>
              <a:t>USER</a:t>
            </a: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 부분을 클릭하면 로그인</a:t>
            </a:r>
            <a:r>
              <a:rPr lang="en-US" altLang="ko-KR" sz="130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 회원가입이 가능한 섹션 출력</a:t>
            </a:r>
            <a:endParaRPr lang="ko-KR" altLang="en-US" sz="13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6862" y="1033329"/>
            <a:ext cx="5174207" cy="5605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구현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0"/>
          <p:cNvSpPr/>
          <p:nvPr/>
        </p:nvSpPr>
        <p:spPr>
          <a:xfrm>
            <a:off x="6095998" y="1358604"/>
            <a:ext cx="5505502" cy="72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6.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로그인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회원가입 후 사용자 정보를 알맞게 입력했을 시 로그인 성공</a:t>
            </a:r>
            <a:endParaRPr lang="ko-KR" altLang="en-US" sz="13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6862" y="1033329"/>
            <a:ext cx="5174207" cy="5605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구현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0"/>
          <p:cNvSpPr/>
          <p:nvPr/>
        </p:nvSpPr>
        <p:spPr>
          <a:xfrm>
            <a:off x="6095998" y="1358604"/>
            <a:ext cx="5505502" cy="72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7.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날짜 검색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원하는 날짜 검색 후 해당 날짜의 박스오피스 확인</a:t>
            </a:r>
            <a:endParaRPr lang="ko-KR" altLang="en-US" sz="13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6862" y="1033329"/>
            <a:ext cx="5174207" cy="5605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구현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0"/>
          <p:cNvSpPr/>
          <p:nvPr/>
        </p:nvSpPr>
        <p:spPr>
          <a:xfrm>
            <a:off x="6095998" y="1358604"/>
            <a:ext cx="5505502" cy="102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8.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영화관 정보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화면 상단의 </a:t>
            </a:r>
            <a:r>
              <a:rPr lang="en-US" altLang="ko-KR" sz="1300">
                <a:solidFill>
                  <a:prstClr val="black">
                    <a:lumMod val="65000"/>
                    <a:lumOff val="35000"/>
                  </a:prstClr>
                </a:solidFill>
              </a:rPr>
              <a:t>THEATER</a:t>
            </a: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 부분을 클릭하면 </a:t>
            </a:r>
            <a:r>
              <a:rPr lang="en-US" altLang="ko-KR" sz="130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대 영화사의 영화티켓 가격과 할인 우대 정보</a:t>
            </a:r>
            <a:r>
              <a:rPr lang="en-US" altLang="ko-KR" sz="130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 해당 영화관의 특별관 목록을 확인할 수 있다</a:t>
            </a:r>
            <a:r>
              <a:rPr lang="en-US" altLang="ko-KR" sz="130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3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6862" y="1033329"/>
            <a:ext cx="5174207" cy="5605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프로젝트 일정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3278" y="1382587"/>
            <a:ext cx="9029700" cy="40928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브레인스토밍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8164" y="1150409"/>
            <a:ext cx="9215672" cy="5385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와이어 프레임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498942" y="1541100"/>
            <a:ext cx="7194115" cy="3794848"/>
          </a:xfrm>
          <a:prstGeom prst="rect">
            <a:avLst/>
          </a:prstGeom>
          <a:noFill/>
          <a:ln w="0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42" name="직사각형 20"/>
          <p:cNvSpPr/>
          <p:nvPr/>
        </p:nvSpPr>
        <p:spPr>
          <a:xfrm>
            <a:off x="3184498" y="5618397"/>
            <a:ext cx="5823002" cy="647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 메인</a:t>
            </a:r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100" b="0" i="0" u="none" strike="noStrike" mc:Ignorable="hp" hp:hslEmbossed="0"/>
              <a:t>첫 화면에서는 가장 가까운 날짜의 박스오피스 정보를 확인할 수 있다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/>
              <a:t>.</a:t>
            </a:r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와이어 프레임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98942" y="1630471"/>
            <a:ext cx="7194115" cy="3597057"/>
          </a:xfrm>
          <a:prstGeom prst="rect">
            <a:avLst/>
          </a:prstGeom>
          <a:noFill/>
          <a:ln w="0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42" name="직사각형 20"/>
          <p:cNvSpPr/>
          <p:nvPr/>
        </p:nvSpPr>
        <p:spPr>
          <a:xfrm>
            <a:off x="3184498" y="5618397"/>
            <a:ext cx="5823002" cy="647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2.</a:t>
            </a:r>
            <a:r>
              <a:rPr lang="ko-KR" altLang="en-US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 리스트</a:t>
            </a:r>
            <a:endParaRPr lang="ko-KR" altLang="en-US" sz="13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100" b="0" i="0" u="none" strike="noStrike" mc:Ignorable="hp" hp:hslEmbossed="0"/>
              <a:t>화면 상단의 리스트 부분을 클릭하면 로그인</a:t>
            </a:r>
            <a:r>
              <a:rPr xmlns:mc="http://schemas.openxmlformats.org/markup-compatibility/2006" xmlns:hp="http://schemas.haansoft.com/office/presentation/8.0" lang="en-US" altLang="ko-KR" sz="1100" b="0" i="0" u="none" strike="noStrike" mc:Ignorable="hp" hp:hslEmbossed="0"/>
              <a:t>,</a:t>
            </a:r>
            <a:r>
              <a:rPr xmlns:mc="http://schemas.openxmlformats.org/markup-compatibility/2006" xmlns:hp="http://schemas.haansoft.com/office/presentation/8.0" lang="ko-KR" altLang="en-US" sz="1100" b="0" i="0" u="none" strike="noStrike" mc:Ignorable="hp" hp:hslEmbossed="0"/>
              <a:t> 회원가입을 할 수 있는 영역이 나타난다</a:t>
            </a:r>
            <a:r>
              <a:rPr xmlns:mc="http://schemas.openxmlformats.org/markup-compatibility/2006" xmlns:hp="http://schemas.haansoft.com/office/presentation/8.0" lang="en-US" altLang="ko-KR" sz="1100" b="0" i="0" u="none" strike="noStrike" mc:Ignorable="hp" hp:hslEmbossed="0"/>
              <a:t>.</a:t>
            </a:r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와이어 프레임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0"/>
          <p:cNvSpPr/>
          <p:nvPr/>
        </p:nvSpPr>
        <p:spPr>
          <a:xfrm>
            <a:off x="3184498" y="5618397"/>
            <a:ext cx="5823002" cy="647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3.</a:t>
            </a:r>
            <a:r>
              <a:rPr lang="ko-KR" altLang="en-US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 로그인</a:t>
            </a:r>
            <a:endParaRPr lang="ko-KR" altLang="en-US" sz="13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100" b="0" i="0" u="none" strike="noStrike" mc:Ignorable="hp" hp:hslEmbossed="0"/>
              <a:t>회원정보와 맞는 정보를 입력하면 환영 문구와 함께 로그인이 완료된다</a:t>
            </a:r>
            <a:r>
              <a:rPr xmlns:mc="http://schemas.openxmlformats.org/markup-compatibility/2006" xmlns:hp="http://schemas.haansoft.com/office/presentation/8.0" lang="en-US" altLang="ko-KR" sz="1100" b="0" i="0" u="none" strike="noStrike" mc:Ignorable="hp" hp:hslEmbossed="0"/>
              <a:t>.</a:t>
            </a:r>
            <a:endParaRPr xmlns:mc="http://schemas.openxmlformats.org/markup-compatibility/2006" xmlns:hp="http://schemas.haansoft.com/office/presentation/8.0" lang="en-US" altLang="ko-KR" sz="1100" b="0" i="0" u="none" strike="noStrike" mc:Ignorable="hp" hp:hslEmbossed="0"/>
          </a:p>
        </p:txBody>
      </p:sp>
      <p:pic>
        <p:nvPicPr>
          <p:cNvPr id="45" name="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98712" y="1638638"/>
            <a:ext cx="7194059" cy="3597029"/>
          </a:xfrm>
          <a:prstGeom prst="rect">
            <a:avLst/>
          </a:prstGeom>
          <a:noFill/>
          <a:ln w="0" cap="rnd">
            <a:solidFill>
              <a:srgbClr val="000000"/>
            </a:solidFill>
            <a:prstDash val="solid"/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와이어 프레임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0"/>
          <p:cNvSpPr/>
          <p:nvPr/>
        </p:nvSpPr>
        <p:spPr>
          <a:xfrm>
            <a:off x="3184498" y="5618397"/>
            <a:ext cx="5823002" cy="92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4.</a:t>
            </a:r>
            <a:r>
              <a:rPr lang="ko-KR" altLang="en-US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 날짜 검색</a:t>
            </a:r>
            <a:endParaRPr lang="ko-KR" altLang="en-US" sz="13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100" b="0" i="0" u="none" strike="noStrike" mc:Ignorable="hp" hp:hslEmbossed="0"/>
              <a:t>화면 상단의 날짜 검색 창에 원하는 날짜를 검색하면 해당 날짜에 해당하는 박스오피스 정보를 가진 페이지로 이동한다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/>
              <a:t>.</a:t>
            </a:r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6" name="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98712" y="1638638"/>
            <a:ext cx="7194059" cy="3597029"/>
          </a:xfrm>
          <a:prstGeom prst="rect">
            <a:avLst/>
          </a:prstGeom>
          <a:noFill/>
          <a:ln w="0" cap="rnd">
            <a:solidFill>
              <a:srgbClr val="000000"/>
            </a:solidFill>
            <a:prstDash val="solid"/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와이어 프레임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0"/>
          <p:cNvSpPr/>
          <p:nvPr/>
        </p:nvSpPr>
        <p:spPr>
          <a:xfrm>
            <a:off x="3184498" y="5618397"/>
            <a:ext cx="5823002" cy="92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5.</a:t>
            </a:r>
            <a:r>
              <a:rPr lang="ko-KR" altLang="en-US" sz="1300" b="1">
                <a:solidFill>
                  <a:prstClr val="black">
                    <a:lumMod val="65000"/>
                    <a:lumOff val="35000"/>
                  </a:prstClr>
                </a:solidFill>
              </a:rPr>
              <a:t> 영화 정보</a:t>
            </a:r>
            <a:endParaRPr lang="ko-KR" altLang="en-US" sz="13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100" b="0" i="0" u="none" strike="noStrike" mc:Ignorable="hp" hp:hslEmbossed="0"/>
              <a:t>원하는 영화를 선택해서 클릭하면 선택한 날짜의 해당 영화 박스오피스 정보와 해당 영화의 영화 장르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/>
              <a:t>, </a:t>
            </a:r>
            <a:r>
              <a:rPr xmlns:mc="http://schemas.openxmlformats.org/markup-compatibility/2006" xmlns:hp="http://schemas.haansoft.com/office/presentation/8.0" sz="1100" b="0" i="0" u="none" strike="noStrike" mc:Ignorable="hp" hp:hslEmbossed="0"/>
              <a:t>등장인물 등 영화 상세 정보를 확인할 수 있다</a:t>
            </a:r>
            <a:r>
              <a:rPr xmlns:mc="http://schemas.openxmlformats.org/markup-compatibility/2006" xmlns:hp="http://schemas.haansoft.com/office/presentation/8.0" lang="EN-US" sz="1100" b="0" i="0" u="none" strike="noStrike" mc:Ignorable="hp" hp:hslEmbossed="0"/>
              <a:t>.</a:t>
            </a:r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7" name="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98712" y="1638638"/>
            <a:ext cx="7194059" cy="3597029"/>
          </a:xfrm>
          <a:prstGeom prst="rect">
            <a:avLst/>
          </a:prstGeom>
          <a:noFill/>
          <a:ln w="0" cap="rnd">
            <a:solidFill>
              <a:srgbClr val="000000"/>
            </a:solidFill>
            <a:prstDash val="solid"/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519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구현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0"/>
          <p:cNvSpPr/>
          <p:nvPr/>
        </p:nvSpPr>
        <p:spPr>
          <a:xfrm>
            <a:off x="6095999" y="1358604"/>
            <a:ext cx="5505501" cy="72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첫 화면</a:t>
            </a:r>
            <a:endParaRPr lang="ko-KR" altLang="en-US" sz="13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접속 날짜에 하루를 뺀 날짜의 박스오피스가 표시된다</a:t>
            </a:r>
            <a:r>
              <a:rPr lang="en-US" altLang="ko-KR" sz="130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130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3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6603" y="1032124"/>
            <a:ext cx="5174179" cy="5605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204</ep:Words>
  <ep:PresentationFormat>와이드스크린</ep:PresentationFormat>
  <ep:Paragraphs>47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2020-03-10T04:01:35.000</dcterms:created>
  <dc:creator>조현석</dc:creator>
  <cp:lastModifiedBy>Administrator</cp:lastModifiedBy>
  <dcterms:modified xsi:type="dcterms:W3CDTF">2023-08-29T07:46:08.597</dcterms:modified>
  <cp:revision>22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