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9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3371723" y="3066062"/>
            <a:ext cx="5448554" cy="705659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70401" y="3180715"/>
            <a:ext cx="5451198" cy="49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남궁성빈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1633542"/>
            <a:ext cx="5443157" cy="1006290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prstClr val="white"/>
                </a:solidFill>
              </a:rPr>
              <a:t>AOBO</a:t>
            </a:r>
            <a:endParaRPr lang="en-US" altLang="ko-KR" sz="3600" b="1" kern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1500" b="1" kern="0">
                <a:solidFill>
                  <a:prstClr val="white"/>
                </a:solidFill>
              </a:rPr>
              <a:t>All Of the BoxOffice</a:t>
            </a:r>
            <a:endParaRPr lang="en-US" altLang="ko-KR" sz="1500" b="1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1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박스오피스 정보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원하는 영화를 클릭해서 선택한 영화의 해당 날짜에 해당하는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박스오피스 정보 확인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영화의 상세정보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이 영화의 상세정보가 궁금하신가요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?’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버튼을 클릭하여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해당 영화의 기본 정보 확인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 유무 확인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로그인을 하지 않고 검색 버튼을 클릭하면 로그인이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필요하다는 문구 출력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5.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 및 회원가입 관리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상단바의 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USER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부분을 클릭하면 로그인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회원가입이 가능한 섹션 출력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6.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 후 사용자 정보를 알맞게 입력했을 시 로그인 성공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7.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날짜 검색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원하는 날짜 검색 후 해당 날짜의 박스오피스 확인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8.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영화관 정보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화면 상단의 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THEATER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부분을 클릭하면 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대 영화사의 영화티켓 가격과 할인 우대 정보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해당 영화관의 특별관 목록을 확인할 수 있다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프로젝트 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5664" y="1691268"/>
            <a:ext cx="8200672" cy="34754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브레인스토밍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8164" y="1150409"/>
            <a:ext cx="9215672" cy="5385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98942" y="1541100"/>
            <a:ext cx="7194115" cy="3794848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42" name="직사각형 20"/>
          <p:cNvSpPr/>
          <p:nvPr/>
        </p:nvSpPr>
        <p:spPr>
          <a:xfrm>
            <a:off x="3184498" y="5618397"/>
            <a:ext cx="5823002" cy="64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메인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첫 화면에서는 가장 가까운 날짜의 박스오피스 정보를 확인할 수 있다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.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942" y="1630471"/>
            <a:ext cx="7194115" cy="3597057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42" name="직사각형 20"/>
          <p:cNvSpPr/>
          <p:nvPr/>
        </p:nvSpPr>
        <p:spPr>
          <a:xfrm>
            <a:off x="3184498" y="5618397"/>
            <a:ext cx="5823002" cy="64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리스트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화면 상단의 리스트 부분을 클릭하면 로그인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 회원가입을 할 수 있는 영역이 나타난다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.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3184498" y="5618397"/>
            <a:ext cx="5823002" cy="64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회원정보와 맞는 정보를 입력하면 환영 문구와 함께 로그인이 완료된다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1100" b="0" i="0" u="none" strike="noStrike" mc:Ignorable="hp" hp:hslEmbossed="0"/>
          </a:p>
        </p:txBody>
      </p:sp>
      <p:pic>
        <p:nvPicPr>
          <p:cNvPr id="45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12" y="1638638"/>
            <a:ext cx="7194059" cy="359702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3184498" y="5618397"/>
            <a:ext cx="5823002" cy="92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날짜 검색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화면 상단의 날짜 검색 창에 원하는 날짜를 검색하면 해당 날짜에 해당하는 박스오피스 정보를 가진 페이지로 이동한다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.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6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12" y="1638638"/>
            <a:ext cx="7194059" cy="359702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3184498" y="5618397"/>
            <a:ext cx="5823002" cy="92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5.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영화 정보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원하는 영화를 선택해서 클릭하면 선택한 날짜의 해당 영화 박스오피스 정보와 해당 영화의 영화 장르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등장인물 등 영화 상세 정보를 확인할 수 있다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.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7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12" y="1638638"/>
            <a:ext cx="7194059" cy="359702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9" y="1358604"/>
            <a:ext cx="5505501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첫 화면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접속 날짜에 하루를 뺀 날짜의 박스오피스가 표시된다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603" y="1032124"/>
            <a:ext cx="5174179" cy="560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>와이드스크린</ep:PresentationFormat>
  <ep:Paragraphs>47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2020-03-10T04:01:35.000</dcterms:created>
  <dc:creator>조현석</dc:creator>
  <cp:lastModifiedBy>Administrator</cp:lastModifiedBy>
  <dcterms:modified xsi:type="dcterms:W3CDTF">2023-08-29T08:45:21.118</dcterms:modified>
  <cp:revision>24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