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C1374-CF78-4437-9AE7-C9CC09A842BF}" v="2534" dt="2022-08-28T02:45:2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4660"/>
  </p:normalViewPr>
  <p:slideViewPr>
    <p:cSldViewPr snapToGrid="0">
      <p:cViewPr>
        <p:scale>
          <a:sx n="75" d="100"/>
          <a:sy n="75" d="100"/>
        </p:scale>
        <p:origin x="25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서진" userId="75f0d0aefa04e6b3" providerId="Windows Live" clId="Web-{04EC1374-CF78-4437-9AE7-C9CC09A842BF}"/>
    <pc:docChg chg="addSld delSld modSld">
      <pc:chgData name="이 서진" userId="75f0d0aefa04e6b3" providerId="Windows Live" clId="Web-{04EC1374-CF78-4437-9AE7-C9CC09A842BF}" dt="2022-08-28T02:45:16.428" v="1564" actId="20577"/>
      <pc:docMkLst>
        <pc:docMk/>
      </pc:docMkLst>
      <pc:sldChg chg="modSp">
        <pc:chgData name="이 서진" userId="75f0d0aefa04e6b3" providerId="Windows Live" clId="Web-{04EC1374-CF78-4437-9AE7-C9CC09A842BF}" dt="2022-08-28T02:00:32.241" v="129" actId="20577"/>
        <pc:sldMkLst>
          <pc:docMk/>
          <pc:sldMk cId="2622936916" sldId="257"/>
        </pc:sldMkLst>
        <pc:spChg chg="mod">
          <ac:chgData name="이 서진" userId="75f0d0aefa04e6b3" providerId="Windows Live" clId="Web-{04EC1374-CF78-4437-9AE7-C9CC09A842BF}" dt="2022-08-28T01:58:10.957" v="58" actId="20577"/>
          <ac:spMkLst>
            <pc:docMk/>
            <pc:sldMk cId="2622936916" sldId="257"/>
            <ac:spMk id="13" creationId="{644EC87E-8D22-EEC7-20EA-D2E0E547CAF6}"/>
          </ac:spMkLst>
        </pc:spChg>
        <pc:spChg chg="mod">
          <ac:chgData name="이 서진" userId="75f0d0aefa04e6b3" providerId="Windows Live" clId="Web-{04EC1374-CF78-4437-9AE7-C9CC09A842BF}" dt="2022-08-28T02:00:32.241" v="129" actId="20577"/>
          <ac:spMkLst>
            <pc:docMk/>
            <pc:sldMk cId="2622936916" sldId="257"/>
            <ac:spMk id="14" creationId="{DED2AEAB-D5AD-FAB2-8D35-6C1FA91AF8AF}"/>
          </ac:spMkLst>
        </pc:spChg>
      </pc:sldChg>
      <pc:sldChg chg="addSp delSp modSp">
        <pc:chgData name="이 서진" userId="75f0d0aefa04e6b3" providerId="Windows Live" clId="Web-{04EC1374-CF78-4437-9AE7-C9CC09A842BF}" dt="2022-08-28T02:33:51.318" v="1358"/>
        <pc:sldMkLst>
          <pc:docMk/>
          <pc:sldMk cId="1920704992" sldId="258"/>
        </pc:sldMkLst>
        <pc:spChg chg="mod">
          <ac:chgData name="이 서진" userId="75f0d0aefa04e6b3" providerId="Windows Live" clId="Web-{04EC1374-CF78-4437-9AE7-C9CC09A842BF}" dt="2022-08-28T02:01:01.789" v="150" actId="20577"/>
          <ac:spMkLst>
            <pc:docMk/>
            <pc:sldMk cId="1920704992" sldId="258"/>
            <ac:spMk id="46" creationId="{DCF7899A-F55A-4F3C-AF04-5405A100A834}"/>
          </ac:spMkLst>
        </pc:spChg>
        <pc:spChg chg="add del mod">
          <ac:chgData name="이 서진" userId="75f0d0aefa04e6b3" providerId="Windows Live" clId="Web-{04EC1374-CF78-4437-9AE7-C9CC09A842BF}" dt="2022-08-28T02:02:20.978" v="200"/>
          <ac:spMkLst>
            <pc:docMk/>
            <pc:sldMk cId="1920704992" sldId="258"/>
            <ac:spMk id="49" creationId="{C1D53D28-7BDA-438F-B79A-9C486A1BED2F}"/>
          </ac:spMkLst>
        </pc:spChg>
        <pc:spChg chg="mod">
          <ac:chgData name="이 서진" userId="75f0d0aefa04e6b3" providerId="Windows Live" clId="Web-{04EC1374-CF78-4437-9AE7-C9CC09A842BF}" dt="2022-08-28T02:01:20.836" v="163" actId="20577"/>
          <ac:spMkLst>
            <pc:docMk/>
            <pc:sldMk cId="1920704992" sldId="258"/>
            <ac:spMk id="51" creationId="{643DF2C9-0DC2-40DB-9801-94C31026821B}"/>
          </ac:spMkLst>
        </pc:spChg>
        <pc:spChg chg="mod">
          <ac:chgData name="이 서진" userId="75f0d0aefa04e6b3" providerId="Windows Live" clId="Web-{04EC1374-CF78-4437-9AE7-C9CC09A842BF}" dt="2022-08-28T02:01:06.602" v="154" actId="20577"/>
          <ac:spMkLst>
            <pc:docMk/>
            <pc:sldMk cId="1920704992" sldId="258"/>
            <ac:spMk id="52" creationId="{8F06715F-C03A-4F14-8266-01A8735D5FD2}"/>
          </ac:spMkLst>
        </pc:spChg>
        <pc:spChg chg="add del mod">
          <ac:chgData name="이 서진" userId="75f0d0aefa04e6b3" providerId="Windows Live" clId="Web-{04EC1374-CF78-4437-9AE7-C9CC09A842BF}" dt="2022-08-28T02:02:27.228" v="202"/>
          <ac:spMkLst>
            <pc:docMk/>
            <pc:sldMk cId="1920704992" sldId="258"/>
            <ac:spMk id="54" creationId="{8E015AED-70C5-4C04-AB8B-3E4DCB244AC7}"/>
          </ac:spMkLst>
        </pc:spChg>
        <pc:spChg chg="mod">
          <ac:chgData name="이 서진" userId="75f0d0aefa04e6b3" providerId="Windows Live" clId="Web-{04EC1374-CF78-4437-9AE7-C9CC09A842BF}" dt="2022-08-28T02:01:30.258" v="172" actId="20577"/>
          <ac:spMkLst>
            <pc:docMk/>
            <pc:sldMk cId="1920704992" sldId="258"/>
            <ac:spMk id="56" creationId="{CCC730B4-3E3C-4CEA-8068-C41DE0D9848C}"/>
          </ac:spMkLst>
        </pc:spChg>
        <pc:spChg chg="mod">
          <ac:chgData name="이 서진" userId="75f0d0aefa04e6b3" providerId="Windows Live" clId="Web-{04EC1374-CF78-4437-9AE7-C9CC09A842BF}" dt="2022-08-28T02:01:13.930" v="159" actId="20577"/>
          <ac:spMkLst>
            <pc:docMk/>
            <pc:sldMk cId="1920704992" sldId="258"/>
            <ac:spMk id="57" creationId="{9804995C-BB6B-4A88-B8A2-2E93832CC8E0}"/>
          </ac:spMkLst>
        </pc:spChg>
        <pc:spChg chg="del mod">
          <ac:chgData name="이 서진" userId="75f0d0aefa04e6b3" providerId="Windows Live" clId="Web-{04EC1374-CF78-4437-9AE7-C9CC09A842BF}" dt="2022-08-28T02:02:33.025" v="204"/>
          <ac:spMkLst>
            <pc:docMk/>
            <pc:sldMk cId="1920704992" sldId="258"/>
            <ac:spMk id="59" creationId="{5A8B4A75-BF33-4FEB-A5FB-29611D254C93}"/>
          </ac:spMkLst>
        </pc:spChg>
        <pc:spChg chg="mod">
          <ac:chgData name="이 서진" userId="75f0d0aefa04e6b3" providerId="Windows Live" clId="Web-{04EC1374-CF78-4437-9AE7-C9CC09A842BF}" dt="2022-08-28T02:01:38.196" v="183" actId="20577"/>
          <ac:spMkLst>
            <pc:docMk/>
            <pc:sldMk cId="1920704992" sldId="258"/>
            <ac:spMk id="61" creationId="{CF878816-59C1-4654-8850-81DDF3E571D4}"/>
          </ac:spMkLst>
        </pc:spChg>
        <pc:grpChg chg="mod">
          <ac:chgData name="이 서진" userId="75f0d0aefa04e6b3" providerId="Windows Live" clId="Web-{04EC1374-CF78-4437-9AE7-C9CC09A842BF}" dt="2022-08-28T02:02:52.135" v="206" actId="1076"/>
          <ac:grpSpMkLst>
            <pc:docMk/>
            <pc:sldMk cId="1920704992" sldId="258"/>
            <ac:grpSpMk id="2" creationId="{00000000-0000-0000-0000-000000000000}"/>
          </ac:grpSpMkLst>
        </pc:grpChg>
        <pc:graphicFrameChg chg="mod modGraphic">
          <ac:chgData name="이 서진" userId="75f0d0aefa04e6b3" providerId="Windows Live" clId="Web-{04EC1374-CF78-4437-9AE7-C9CC09A842BF}" dt="2022-08-28T02:33:51.318" v="1358"/>
          <ac:graphicFrameMkLst>
            <pc:docMk/>
            <pc:sldMk cId="1920704992" sldId="258"/>
            <ac:graphicFrameMk id="19" creationId="{B7054157-FF46-6DED-476C-07D224DE808D}"/>
          </ac:graphicFrameMkLst>
        </pc:graphicFrameChg>
        <pc:cxnChg chg="mod">
          <ac:chgData name="이 서진" userId="75f0d0aefa04e6b3" providerId="Windows Live" clId="Web-{04EC1374-CF78-4437-9AE7-C9CC09A842BF}" dt="2022-08-28T02:03:00.104" v="207" actId="14100"/>
          <ac:cxnSpMkLst>
            <pc:docMk/>
            <pc:sldMk cId="1920704992" sldId="258"/>
            <ac:cxnSpMk id="50" creationId="{1FC803AA-600A-4250-B180-9797161BB59A}"/>
          </ac:cxnSpMkLst>
        </pc:cxnChg>
        <pc:cxnChg chg="mod">
          <ac:chgData name="이 서진" userId="75f0d0aefa04e6b3" providerId="Windows Live" clId="Web-{04EC1374-CF78-4437-9AE7-C9CC09A842BF}" dt="2022-08-28T02:02:45.244" v="205" actId="14100"/>
          <ac:cxnSpMkLst>
            <pc:docMk/>
            <pc:sldMk cId="1920704992" sldId="258"/>
            <ac:cxnSpMk id="55" creationId="{C2396DCB-1A3C-49A5-BA6C-12A25EEA42D6}"/>
          </ac:cxnSpMkLst>
        </pc:cxnChg>
        <pc:cxnChg chg="mod">
          <ac:chgData name="이 서진" userId="75f0d0aefa04e6b3" providerId="Windows Live" clId="Web-{04EC1374-CF78-4437-9AE7-C9CC09A842BF}" dt="2022-08-28T02:02:33.025" v="204"/>
          <ac:cxnSpMkLst>
            <pc:docMk/>
            <pc:sldMk cId="1920704992" sldId="258"/>
            <ac:cxnSpMk id="60" creationId="{8FD2820F-0D4E-49AB-8F41-CC81E3E38608}"/>
          </ac:cxnSpMkLst>
        </pc:cxnChg>
      </pc:sldChg>
      <pc:sldChg chg="addSp delSp modSp">
        <pc:chgData name="이 서진" userId="75f0d0aefa04e6b3" providerId="Windows Live" clId="Web-{04EC1374-CF78-4437-9AE7-C9CC09A842BF}" dt="2022-08-28T02:33:17.740" v="1344"/>
        <pc:sldMkLst>
          <pc:docMk/>
          <pc:sldMk cId="582514292" sldId="259"/>
        </pc:sldMkLst>
        <pc:spChg chg="mod">
          <ac:chgData name="이 서진" userId="75f0d0aefa04e6b3" providerId="Windows Live" clId="Web-{04EC1374-CF78-4437-9AE7-C9CC09A842BF}" dt="2022-08-28T02:09:55.989" v="351" actId="1076"/>
          <ac:spMkLst>
            <pc:docMk/>
            <pc:sldMk cId="582514292" sldId="259"/>
            <ac:spMk id="39" creationId="{330FE774-A5C5-21A5-C313-B6A627F21123}"/>
          </ac:spMkLst>
        </pc:spChg>
        <pc:spChg chg="mod">
          <ac:chgData name="이 서진" userId="75f0d0aefa04e6b3" providerId="Windows Live" clId="Web-{04EC1374-CF78-4437-9AE7-C9CC09A842BF}" dt="2022-08-28T02:11:20.038" v="366" actId="20577"/>
          <ac:spMkLst>
            <pc:docMk/>
            <pc:sldMk cId="582514292" sldId="259"/>
            <ac:spMk id="40" creationId="{330FE774-A5C5-21A5-C313-B6A627F21123}"/>
          </ac:spMkLst>
        </pc:spChg>
        <pc:spChg chg="mod">
          <ac:chgData name="이 서진" userId="75f0d0aefa04e6b3" providerId="Windows Live" clId="Web-{04EC1374-CF78-4437-9AE7-C9CC09A842BF}" dt="2022-08-28T02:11:45.679" v="369" actId="20577"/>
          <ac:spMkLst>
            <pc:docMk/>
            <pc:sldMk cId="582514292" sldId="259"/>
            <ac:spMk id="42" creationId="{330FE774-A5C5-21A5-C313-B6A627F21123}"/>
          </ac:spMkLst>
        </pc:spChg>
        <pc:spChg chg="del mod">
          <ac:chgData name="이 서진" userId="75f0d0aefa04e6b3" providerId="Windows Live" clId="Web-{04EC1374-CF78-4437-9AE7-C9CC09A842BF}" dt="2022-08-28T02:09:48.770" v="349"/>
          <ac:spMkLst>
            <pc:docMk/>
            <pc:sldMk cId="582514292" sldId="259"/>
            <ac:spMk id="76" creationId="{5303F049-2C74-5F62-C2A9-B16B3E3BC467}"/>
          </ac:spMkLst>
        </pc:spChg>
        <pc:spChg chg="del">
          <ac:chgData name="이 서진" userId="75f0d0aefa04e6b3" providerId="Windows Live" clId="Web-{04EC1374-CF78-4437-9AE7-C9CC09A842BF}" dt="2022-08-28T02:11:16.428" v="363"/>
          <ac:spMkLst>
            <pc:docMk/>
            <pc:sldMk cId="582514292" sldId="259"/>
            <ac:spMk id="83" creationId="{3C9DABFC-CB72-80F6-24A5-02F5A2D7C425}"/>
          </ac:spMkLst>
        </pc:spChg>
        <pc:spChg chg="del">
          <ac:chgData name="이 서진" userId="75f0d0aefa04e6b3" providerId="Windows Live" clId="Web-{04EC1374-CF78-4437-9AE7-C9CC09A842BF}" dt="2022-08-28T02:10:31.318" v="361"/>
          <ac:spMkLst>
            <pc:docMk/>
            <pc:sldMk cId="582514292" sldId="259"/>
            <ac:spMk id="86" creationId="{59368D5F-D73B-34E9-6B3C-7B3EA118A976}"/>
          </ac:spMkLst>
        </pc:spChg>
        <pc:spChg chg="mod">
          <ac:chgData name="이 서진" userId="75f0d0aefa04e6b3" providerId="Windows Live" clId="Web-{04EC1374-CF78-4437-9AE7-C9CC09A842BF}" dt="2022-08-28T02:30:06.829" v="1255" actId="20577"/>
          <ac:spMkLst>
            <pc:docMk/>
            <pc:sldMk cId="582514292" sldId="259"/>
            <ac:spMk id="91" creationId="{C1D53D28-7BDA-438F-B79A-9C486A1BED2F}"/>
          </ac:spMkLst>
        </pc:spChg>
        <pc:spChg chg="add del mod">
          <ac:chgData name="이 서진" userId="75f0d0aefa04e6b3" providerId="Windows Live" clId="Web-{04EC1374-CF78-4437-9AE7-C9CC09A842BF}" dt="2022-08-28T02:29:58.923" v="1254" actId="20577"/>
          <ac:spMkLst>
            <pc:docMk/>
            <pc:sldMk cId="582514292" sldId="259"/>
            <ac:spMk id="92" creationId="{C1D53D28-7BDA-438F-B79A-9C486A1BED2F}"/>
          </ac:spMkLst>
        </pc:spChg>
        <pc:spChg chg="mod">
          <ac:chgData name="이 서진" userId="75f0d0aefa04e6b3" providerId="Windows Live" clId="Web-{04EC1374-CF78-4437-9AE7-C9CC09A842BF}" dt="2022-08-28T02:29:52.141" v="1251" actId="20577"/>
          <ac:spMkLst>
            <pc:docMk/>
            <pc:sldMk cId="582514292" sldId="259"/>
            <ac:spMk id="93" creationId="{C1D53D28-7BDA-438F-B79A-9C486A1BED2F}"/>
          </ac:spMkLst>
        </pc:spChg>
        <pc:spChg chg="mod">
          <ac:chgData name="이 서진" userId="75f0d0aefa04e6b3" providerId="Windows Live" clId="Web-{04EC1374-CF78-4437-9AE7-C9CC09A842BF}" dt="2022-08-28T02:19:28.236" v="784" actId="20577"/>
          <ac:spMkLst>
            <pc:docMk/>
            <pc:sldMk cId="582514292" sldId="259"/>
            <ac:spMk id="94" creationId="{C1D53D28-7BDA-438F-B79A-9C486A1BED2F}"/>
          </ac:spMkLst>
        </pc:spChg>
        <pc:grpChg chg="del">
          <ac:chgData name="이 서진" userId="75f0d0aefa04e6b3" providerId="Windows Live" clId="Web-{04EC1374-CF78-4437-9AE7-C9CC09A842BF}" dt="2022-08-28T02:14:11.870" v="462"/>
          <ac:grpSpMkLst>
            <pc:docMk/>
            <pc:sldMk cId="582514292" sldId="259"/>
            <ac:grpSpMk id="3" creationId="{00000000-0000-0000-0000-000000000000}"/>
          </ac:grpSpMkLst>
        </pc:grpChg>
        <pc:grpChg chg="mod">
          <ac:chgData name="이 서진" userId="75f0d0aefa04e6b3" providerId="Windows Live" clId="Web-{04EC1374-CF78-4437-9AE7-C9CC09A842BF}" dt="2022-08-28T02:10:02.192" v="354" actId="1076"/>
          <ac:grpSpMkLst>
            <pc:docMk/>
            <pc:sldMk cId="582514292" sldId="259"/>
            <ac:grpSpMk id="6" creationId="{00000000-0000-0000-0000-000000000000}"/>
          </ac:grpSpMkLst>
        </pc:grpChg>
        <pc:grpChg chg="del">
          <ac:chgData name="이 서진" userId="75f0d0aefa04e6b3" providerId="Windows Live" clId="Web-{04EC1374-CF78-4437-9AE7-C9CC09A842BF}" dt="2022-08-28T02:11:47.804" v="370"/>
          <ac:grpSpMkLst>
            <pc:docMk/>
            <pc:sldMk cId="582514292" sldId="259"/>
            <ac:grpSpMk id="7" creationId="{00000000-0000-0000-0000-000000000000}"/>
          </ac:grpSpMkLst>
        </pc:grpChg>
        <pc:graphicFrameChg chg="add mod modGraphic">
          <ac:chgData name="이 서진" userId="75f0d0aefa04e6b3" providerId="Windows Live" clId="Web-{04EC1374-CF78-4437-9AE7-C9CC09A842BF}" dt="2022-08-28T02:33:17.740" v="1344"/>
          <ac:graphicFrameMkLst>
            <pc:docMk/>
            <pc:sldMk cId="582514292" sldId="259"/>
            <ac:graphicFrameMk id="8" creationId="{6F47CAA5-A1F6-9203-9A9B-CA7E2CF12C14}"/>
          </ac:graphicFrameMkLst>
        </pc:graphicFrameChg>
        <pc:graphicFrameChg chg="del">
          <ac:chgData name="이 서진" userId="75f0d0aefa04e6b3" providerId="Windows Live" clId="Web-{04EC1374-CF78-4437-9AE7-C9CC09A842BF}" dt="2022-08-28T02:05:26.232" v="318"/>
          <ac:graphicFrameMkLst>
            <pc:docMk/>
            <pc:sldMk cId="582514292" sldId="259"/>
            <ac:graphicFrameMk id="19" creationId="{B7054157-FF46-6DED-476C-07D224DE808D}"/>
          </ac:graphicFrameMkLst>
        </pc:graphicFrameChg>
        <pc:picChg chg="add mod">
          <ac:chgData name="이 서진" userId="75f0d0aefa04e6b3" providerId="Windows Live" clId="Web-{04EC1374-CF78-4437-9AE7-C9CC09A842BF}" dt="2022-08-28T02:10:26.739" v="360" actId="14100"/>
          <ac:picMkLst>
            <pc:docMk/>
            <pc:sldMk cId="582514292" sldId="259"/>
            <ac:picMk id="9" creationId="{449F7399-2D9F-31BD-70C2-0384BB58535B}"/>
          </ac:picMkLst>
        </pc:picChg>
        <pc:picChg chg="add del mod">
          <ac:chgData name="이 서진" userId="75f0d0aefa04e6b3" providerId="Windows Live" clId="Web-{04EC1374-CF78-4437-9AE7-C9CC09A842BF}" dt="2022-08-28T02:10:32.458" v="362"/>
          <ac:picMkLst>
            <pc:docMk/>
            <pc:sldMk cId="582514292" sldId="259"/>
            <ac:picMk id="10" creationId="{C899013C-CEEA-0FCC-AFB3-DCB2B79786EC}"/>
          </ac:picMkLst>
        </pc:picChg>
        <pc:picChg chg="add mod">
          <ac:chgData name="이 서진" userId="75f0d0aefa04e6b3" providerId="Windows Live" clId="Web-{04EC1374-CF78-4437-9AE7-C9CC09A842BF}" dt="2022-08-28T02:16:12.904" v="525" actId="1076"/>
          <ac:picMkLst>
            <pc:docMk/>
            <pc:sldMk cId="582514292" sldId="259"/>
            <ac:picMk id="11" creationId="{C9D66BE5-84D6-A39C-1405-FD0AB1063F59}"/>
          </ac:picMkLst>
        </pc:picChg>
        <pc:picChg chg="add mod">
          <ac:chgData name="이 서진" userId="75f0d0aefa04e6b3" providerId="Windows Live" clId="Web-{04EC1374-CF78-4437-9AE7-C9CC09A842BF}" dt="2022-08-28T02:16:16.919" v="526" actId="1076"/>
          <ac:picMkLst>
            <pc:docMk/>
            <pc:sldMk cId="582514292" sldId="259"/>
            <ac:picMk id="20" creationId="{800F1B97-11BC-2464-1E3C-9AA78C37F0D9}"/>
          </ac:picMkLst>
        </pc:picChg>
        <pc:picChg chg="add mod">
          <ac:chgData name="이 서진" userId="75f0d0aefa04e6b3" providerId="Windows Live" clId="Web-{04EC1374-CF78-4437-9AE7-C9CC09A842BF}" dt="2022-08-28T02:14:37.636" v="465" actId="14100"/>
          <ac:picMkLst>
            <pc:docMk/>
            <pc:sldMk cId="582514292" sldId="259"/>
            <ac:picMk id="21" creationId="{1F8B58D0-CB98-4408-7745-F47ABEDA4392}"/>
          </ac:picMkLst>
        </pc:picChg>
      </pc:sldChg>
      <pc:sldChg chg="addSp delSp modSp">
        <pc:chgData name="이 서진" userId="75f0d0aefa04e6b3" providerId="Windows Live" clId="Web-{04EC1374-CF78-4437-9AE7-C9CC09A842BF}" dt="2022-08-28T02:34:09.694" v="1374"/>
        <pc:sldMkLst>
          <pc:docMk/>
          <pc:sldMk cId="278856871" sldId="260"/>
        </pc:sldMkLst>
        <pc:spChg chg="add mod">
          <ac:chgData name="이 서진" userId="75f0d0aefa04e6b3" providerId="Windows Live" clId="Web-{04EC1374-CF78-4437-9AE7-C9CC09A842BF}" dt="2022-08-28T02:33:12.396" v="1332" actId="1076"/>
          <ac:spMkLst>
            <pc:docMk/>
            <pc:sldMk cId="278856871" sldId="260"/>
            <ac:spMk id="8" creationId="{D34CDF73-B783-26C4-3FDE-825291E84377}"/>
          </ac:spMkLst>
        </pc:spChg>
        <pc:spChg chg="mod ord">
          <ac:chgData name="이 서진" userId="75f0d0aefa04e6b3" providerId="Windows Live" clId="Web-{04EC1374-CF78-4437-9AE7-C9CC09A842BF}" dt="2022-08-28T02:23:57.586" v="984" actId="20577"/>
          <ac:spMkLst>
            <pc:docMk/>
            <pc:sldMk cId="278856871" sldId="260"/>
            <ac:spMk id="47" creationId="{2296B479-028B-4755-9C78-D16E95186013}"/>
          </ac:spMkLst>
        </pc:spChg>
        <pc:spChg chg="ord">
          <ac:chgData name="이 서진" userId="75f0d0aefa04e6b3" providerId="Windows Live" clId="Web-{04EC1374-CF78-4437-9AE7-C9CC09A842BF}" dt="2022-08-28T02:23:06.554" v="917"/>
          <ac:spMkLst>
            <pc:docMk/>
            <pc:sldMk cId="278856871" sldId="260"/>
            <ac:spMk id="48" creationId="{00000000-0000-0000-0000-000000000000}"/>
          </ac:spMkLst>
        </pc:spChg>
        <pc:spChg chg="mod">
          <ac:chgData name="이 서진" userId="75f0d0aefa04e6b3" providerId="Windows Live" clId="Web-{04EC1374-CF78-4437-9AE7-C9CC09A842BF}" dt="2022-08-28T02:31:58.519" v="1300" actId="20577"/>
          <ac:spMkLst>
            <pc:docMk/>
            <pc:sldMk cId="278856871" sldId="260"/>
            <ac:spMk id="52" creationId="{2296B479-028B-4755-9C78-D16E95186013}"/>
          </ac:spMkLst>
        </pc:spChg>
        <pc:spChg chg="mod">
          <ac:chgData name="이 서진" userId="75f0d0aefa04e6b3" providerId="Windows Live" clId="Web-{04EC1374-CF78-4437-9AE7-C9CC09A842BF}" dt="2022-08-28T02:28:10.123" v="1231" actId="20577"/>
          <ac:spMkLst>
            <pc:docMk/>
            <pc:sldMk cId="278856871" sldId="260"/>
            <ac:spMk id="57" creationId="{2296B479-028B-4755-9C78-D16E95186013}"/>
          </ac:spMkLst>
        </pc:spChg>
        <pc:spChg chg="mod">
          <ac:chgData name="이 서진" userId="75f0d0aefa04e6b3" providerId="Windows Live" clId="Web-{04EC1374-CF78-4437-9AE7-C9CC09A842BF}" dt="2022-08-28T02:22:04.662" v="897" actId="20577"/>
          <ac:spMkLst>
            <pc:docMk/>
            <pc:sldMk cId="278856871" sldId="260"/>
            <ac:spMk id="62" creationId="{DED2AEAB-D5AD-FAB2-8D35-6C1FA91AF8AF}"/>
          </ac:spMkLst>
        </pc:spChg>
        <pc:spChg chg="mod">
          <ac:chgData name="이 서진" userId="75f0d0aefa04e6b3" providerId="Windows Live" clId="Web-{04EC1374-CF78-4437-9AE7-C9CC09A842BF}" dt="2022-08-28T02:22:10.927" v="904" actId="20577"/>
          <ac:spMkLst>
            <pc:docMk/>
            <pc:sldMk cId="278856871" sldId="260"/>
            <ac:spMk id="63" creationId="{DED2AEAB-D5AD-FAB2-8D35-6C1FA91AF8AF}"/>
          </ac:spMkLst>
        </pc:spChg>
        <pc:spChg chg="mod">
          <ac:chgData name="이 서진" userId="75f0d0aefa04e6b3" providerId="Windows Live" clId="Web-{04EC1374-CF78-4437-9AE7-C9CC09A842BF}" dt="2022-08-28T02:22:16.662" v="907" actId="20577"/>
          <ac:spMkLst>
            <pc:docMk/>
            <pc:sldMk cId="278856871" sldId="260"/>
            <ac:spMk id="64" creationId="{DED2AEAB-D5AD-FAB2-8D35-6C1FA91AF8AF}"/>
          </ac:spMkLst>
        </pc:spChg>
        <pc:grpChg chg="mod ord">
          <ac:chgData name="이 서진" userId="75f0d0aefa04e6b3" providerId="Windows Live" clId="Web-{04EC1374-CF78-4437-9AE7-C9CC09A842BF}" dt="2022-08-28T02:33:48.803" v="1354" actId="1076"/>
          <ac:grpSpMkLst>
            <pc:docMk/>
            <pc:sldMk cId="278856871" sldId="260"/>
            <ac:grpSpMk id="2" creationId="{00000000-0000-0000-0000-000000000000}"/>
          </ac:grpSpMkLst>
        </pc:grpChg>
        <pc:graphicFrameChg chg="add mod modGraphic">
          <ac:chgData name="이 서진" userId="75f0d0aefa04e6b3" providerId="Windows Live" clId="Web-{04EC1374-CF78-4437-9AE7-C9CC09A842BF}" dt="2022-08-28T02:34:09.694" v="1374"/>
          <ac:graphicFrameMkLst>
            <pc:docMk/>
            <pc:sldMk cId="278856871" sldId="260"/>
            <ac:graphicFrameMk id="4" creationId="{1444B90F-BB66-63E4-D066-275B3B94C5EE}"/>
          </ac:graphicFrameMkLst>
        </pc:graphicFrameChg>
        <pc:graphicFrameChg chg="del">
          <ac:chgData name="이 서진" userId="75f0d0aefa04e6b3" providerId="Windows Live" clId="Web-{04EC1374-CF78-4437-9AE7-C9CC09A842BF}" dt="2022-08-28T02:06:21.124" v="323"/>
          <ac:graphicFrameMkLst>
            <pc:docMk/>
            <pc:sldMk cId="278856871" sldId="260"/>
            <ac:graphicFrameMk id="19" creationId="{B7054157-FF46-6DED-476C-07D224DE808D}"/>
          </ac:graphicFrameMkLst>
        </pc:graphicFrameChg>
        <pc:picChg chg="add mod ord">
          <ac:chgData name="이 서진" userId="75f0d0aefa04e6b3" providerId="Windows Live" clId="Web-{04EC1374-CF78-4437-9AE7-C9CC09A842BF}" dt="2022-08-28T02:23:00.913" v="914"/>
          <ac:picMkLst>
            <pc:docMk/>
            <pc:sldMk cId="278856871" sldId="260"/>
            <ac:picMk id="5" creationId="{434C8BFE-6198-00C6-D2B2-63B497DC3140}"/>
          </ac:picMkLst>
        </pc:picChg>
        <pc:picChg chg="add mod ord">
          <ac:chgData name="이 서진" userId="75f0d0aefa04e6b3" providerId="Windows Live" clId="Web-{04EC1374-CF78-4437-9AE7-C9CC09A842BF}" dt="2022-08-28T02:24:38.368" v="992"/>
          <ac:picMkLst>
            <pc:docMk/>
            <pc:sldMk cId="278856871" sldId="260"/>
            <ac:picMk id="6" creationId="{FE299400-1AD2-E1AD-DEB3-0F6467C57CCC}"/>
          </ac:picMkLst>
        </pc:picChg>
        <pc:picChg chg="add mod ord">
          <ac:chgData name="이 서진" userId="75f0d0aefa04e6b3" providerId="Windows Live" clId="Web-{04EC1374-CF78-4437-9AE7-C9CC09A842BF}" dt="2022-08-28T02:29:34.047" v="1243" actId="14100"/>
          <ac:picMkLst>
            <pc:docMk/>
            <pc:sldMk cId="278856871" sldId="260"/>
            <ac:picMk id="7" creationId="{CE7CECA4-B6C7-A9E8-D529-1D982B062925}"/>
          </ac:picMkLst>
        </pc:picChg>
      </pc:sldChg>
      <pc:sldChg chg="addSp delSp modSp">
        <pc:chgData name="이 서진" userId="75f0d0aefa04e6b3" providerId="Windows Live" clId="Web-{04EC1374-CF78-4437-9AE7-C9CC09A842BF}" dt="2022-08-28T02:40:36.343" v="1412" actId="20577"/>
        <pc:sldMkLst>
          <pc:docMk/>
          <pc:sldMk cId="286795409" sldId="261"/>
        </pc:sldMkLst>
        <pc:spChg chg="add mod">
          <ac:chgData name="이 서진" userId="75f0d0aefa04e6b3" providerId="Windows Live" clId="Web-{04EC1374-CF78-4437-9AE7-C9CC09A842BF}" dt="2022-08-28T02:40:36.343" v="1412" actId="20577"/>
          <ac:spMkLst>
            <pc:docMk/>
            <pc:sldMk cId="286795409" sldId="261"/>
            <ac:spMk id="5" creationId="{0B7EC779-6202-B4E7-1C65-797E4D3798E9}"/>
          </ac:spMkLst>
        </pc:spChg>
        <pc:spChg chg="del mod">
          <ac:chgData name="이 서진" userId="75f0d0aefa04e6b3" providerId="Windows Live" clId="Web-{04EC1374-CF78-4437-9AE7-C9CC09A842BF}" dt="2022-08-28T02:30:43.517" v="1289"/>
          <ac:spMkLst>
            <pc:docMk/>
            <pc:sldMk cId="286795409" sldId="261"/>
            <ac:spMk id="22" creationId="{00000000-0000-0000-0000-000000000000}"/>
          </ac:spMkLst>
        </pc:spChg>
        <pc:spChg chg="del">
          <ac:chgData name="이 서진" userId="75f0d0aefa04e6b3" providerId="Windows Live" clId="Web-{04EC1374-CF78-4437-9AE7-C9CC09A842BF}" dt="2022-08-28T02:30:47.830" v="1294"/>
          <ac:spMkLst>
            <pc:docMk/>
            <pc:sldMk cId="286795409" sldId="261"/>
            <ac:spMk id="23" creationId="{00000000-0000-0000-0000-000000000000}"/>
          </ac:spMkLst>
        </pc:spChg>
        <pc:spChg chg="del">
          <ac:chgData name="이 서진" userId="75f0d0aefa04e6b3" providerId="Windows Live" clId="Web-{04EC1374-CF78-4437-9AE7-C9CC09A842BF}" dt="2022-08-28T02:30:42.580" v="1287"/>
          <ac:spMkLst>
            <pc:docMk/>
            <pc:sldMk cId="286795409" sldId="261"/>
            <ac:spMk id="30" creationId="{00000000-0000-0000-0000-000000000000}"/>
          </ac:spMkLst>
        </pc:spChg>
        <pc:spChg chg="del mod">
          <ac:chgData name="이 서진" userId="75f0d0aefa04e6b3" providerId="Windows Live" clId="Web-{04EC1374-CF78-4437-9AE7-C9CC09A842BF}" dt="2022-08-28T02:30:41.549" v="1285"/>
          <ac:spMkLst>
            <pc:docMk/>
            <pc:sldMk cId="286795409" sldId="261"/>
            <ac:spMk id="32" creationId="{00000000-0000-0000-0000-000000000000}"/>
          </ac:spMkLst>
        </pc:spChg>
        <pc:spChg chg="del">
          <ac:chgData name="이 서진" userId="75f0d0aefa04e6b3" providerId="Windows Live" clId="Web-{04EC1374-CF78-4437-9AE7-C9CC09A842BF}" dt="2022-08-28T02:30:40.205" v="1283"/>
          <ac:spMkLst>
            <pc:docMk/>
            <pc:sldMk cId="286795409" sldId="261"/>
            <ac:spMk id="33" creationId="{00000000-0000-0000-0000-000000000000}"/>
          </ac:spMkLst>
        </pc:spChg>
        <pc:spChg chg="del mod">
          <ac:chgData name="이 서진" userId="75f0d0aefa04e6b3" providerId="Windows Live" clId="Web-{04EC1374-CF78-4437-9AE7-C9CC09A842BF}" dt="2022-08-28T02:30:45.705" v="1292"/>
          <ac:spMkLst>
            <pc:docMk/>
            <pc:sldMk cId="286795409" sldId="261"/>
            <ac:spMk id="35" creationId="{00000000-0000-0000-0000-000000000000}"/>
          </ac:spMkLst>
        </pc:spChg>
        <pc:spChg chg="del">
          <ac:chgData name="이 서진" userId="75f0d0aefa04e6b3" providerId="Windows Live" clId="Web-{04EC1374-CF78-4437-9AE7-C9CC09A842BF}" dt="2022-08-28T02:30:44.658" v="1290"/>
          <ac:spMkLst>
            <pc:docMk/>
            <pc:sldMk cId="286795409" sldId="261"/>
            <ac:spMk id="36" creationId="{00000000-0000-0000-0000-000000000000}"/>
          </ac:spMkLst>
        </pc:spChg>
        <pc:grpChg chg="mod">
          <ac:chgData name="이 서진" userId="75f0d0aefa04e6b3" providerId="Windows Live" clId="Web-{04EC1374-CF78-4437-9AE7-C9CC09A842BF}" dt="2022-08-28T02:07:11.829" v="336" actId="1076"/>
          <ac:grpSpMkLst>
            <pc:docMk/>
            <pc:sldMk cId="286795409" sldId="261"/>
            <ac:grpSpMk id="2" creationId="{00000000-0000-0000-0000-000000000000}"/>
          </ac:grpSpMkLst>
        </pc:grpChg>
        <pc:grpChg chg="del">
          <ac:chgData name="이 서진" userId="75f0d0aefa04e6b3" providerId="Windows Live" clId="Web-{04EC1374-CF78-4437-9AE7-C9CC09A842BF}" dt="2022-08-28T02:30:41.908" v="1286"/>
          <ac:grpSpMkLst>
            <pc:docMk/>
            <pc:sldMk cId="286795409" sldId="261"/>
            <ac:grpSpMk id="24" creationId="{00000000-0000-0000-0000-000000000000}"/>
          </ac:grpSpMkLst>
        </pc:grpChg>
        <pc:grpChg chg="del">
          <ac:chgData name="이 서진" userId="75f0d0aefa04e6b3" providerId="Windows Live" clId="Web-{04EC1374-CF78-4437-9AE7-C9CC09A842BF}" dt="2022-08-28T02:30:46.080" v="1293"/>
          <ac:grpSpMkLst>
            <pc:docMk/>
            <pc:sldMk cId="286795409" sldId="261"/>
            <ac:grpSpMk id="27" creationId="{00000000-0000-0000-0000-000000000000}"/>
          </ac:grpSpMkLst>
        </pc:grpChg>
        <pc:graphicFrameChg chg="add mod modGraphic">
          <ac:chgData name="이 서진" userId="75f0d0aefa04e6b3" providerId="Windows Live" clId="Web-{04EC1374-CF78-4437-9AE7-C9CC09A842BF}" dt="2022-08-28T02:32:54.989" v="1329"/>
          <ac:graphicFrameMkLst>
            <pc:docMk/>
            <pc:sldMk cId="286795409" sldId="261"/>
            <ac:graphicFrameMk id="4" creationId="{A22D9424-8D0C-35E0-7D6E-101483DC5C8C}"/>
          </ac:graphicFrameMkLst>
        </pc:graphicFrameChg>
        <pc:graphicFrameChg chg="del">
          <ac:chgData name="이 서진" userId="75f0d0aefa04e6b3" providerId="Windows Live" clId="Web-{04EC1374-CF78-4437-9AE7-C9CC09A842BF}" dt="2022-08-28T02:06:59.063" v="330"/>
          <ac:graphicFrameMkLst>
            <pc:docMk/>
            <pc:sldMk cId="286795409" sldId="261"/>
            <ac:graphicFrameMk id="19" creationId="{B7054157-FF46-6DED-476C-07D224DE808D}"/>
          </ac:graphicFrameMkLst>
        </pc:graphicFrameChg>
        <pc:graphicFrameChg chg="del">
          <ac:chgData name="이 서진" userId="75f0d0aefa04e6b3" providerId="Windows Live" clId="Web-{04EC1374-CF78-4437-9AE7-C9CC09A842BF}" dt="2022-08-28T02:30:38.861" v="1280"/>
          <ac:graphicFrameMkLst>
            <pc:docMk/>
            <pc:sldMk cId="286795409" sldId="261"/>
            <ac:graphicFrameMk id="21" creationId="{00000000-0000-0000-0000-000000000000}"/>
          </ac:graphicFrameMkLst>
        </pc:graphicFrameChg>
        <pc:graphicFrameChg chg="del">
          <ac:chgData name="이 서진" userId="75f0d0aefa04e6b3" providerId="Windows Live" clId="Web-{04EC1374-CF78-4437-9AE7-C9CC09A842BF}" dt="2022-08-28T02:30:39.345" v="1281"/>
          <ac:graphicFrameMkLst>
            <pc:docMk/>
            <pc:sldMk cId="286795409" sldId="261"/>
            <ac:graphicFrameMk id="31" creationId="{00000000-0000-0000-0000-000000000000}"/>
          </ac:graphicFrameMkLst>
        </pc:graphicFrameChg>
        <pc:graphicFrameChg chg="del">
          <ac:chgData name="이 서진" userId="75f0d0aefa04e6b3" providerId="Windows Live" clId="Web-{04EC1374-CF78-4437-9AE7-C9CC09A842BF}" dt="2022-08-28T02:30:39.689" v="1282"/>
          <ac:graphicFrameMkLst>
            <pc:docMk/>
            <pc:sldMk cId="286795409" sldId="261"/>
            <ac:graphicFrameMk id="34" creationId="{00000000-0000-0000-0000-000000000000}"/>
          </ac:graphicFrameMkLst>
        </pc:graphicFrameChg>
      </pc:sldChg>
      <pc:sldChg chg="addSp delSp modSp new">
        <pc:chgData name="이 서진" userId="75f0d0aefa04e6b3" providerId="Windows Live" clId="Web-{04EC1374-CF78-4437-9AE7-C9CC09A842BF}" dt="2022-08-28T02:36:37.416" v="1379" actId="14100"/>
        <pc:sldMkLst>
          <pc:docMk/>
          <pc:sldMk cId="1843701358" sldId="262"/>
        </pc:sldMkLst>
        <pc:spChg chg="del">
          <ac:chgData name="이 서진" userId="75f0d0aefa04e6b3" providerId="Windows Live" clId="Web-{04EC1374-CF78-4437-9AE7-C9CC09A842BF}" dt="2022-08-28T02:36:27.572" v="1376"/>
          <ac:spMkLst>
            <pc:docMk/>
            <pc:sldMk cId="1843701358" sldId="262"/>
            <ac:spMk id="3" creationId="{115C7F10-3A13-999A-6E6F-845934F80CB9}"/>
          </ac:spMkLst>
        </pc:spChg>
        <pc:picChg chg="add mod ord">
          <ac:chgData name="이 서진" userId="75f0d0aefa04e6b3" providerId="Windows Live" clId="Web-{04EC1374-CF78-4437-9AE7-C9CC09A842BF}" dt="2022-08-28T02:36:37.416" v="1379" actId="14100"/>
          <ac:picMkLst>
            <pc:docMk/>
            <pc:sldMk cId="1843701358" sldId="262"/>
            <ac:picMk id="4" creationId="{9BF91ED6-FE81-75A4-1E7C-526AC5CC4760}"/>
          </ac:picMkLst>
        </pc:picChg>
      </pc:sldChg>
      <pc:sldChg chg="del">
        <pc:chgData name="이 서진" userId="75f0d0aefa04e6b3" providerId="Windows Live" clId="Web-{04EC1374-CF78-4437-9AE7-C9CC09A842BF}" dt="2022-08-28T01:58:56.802" v="75"/>
        <pc:sldMkLst>
          <pc:docMk/>
          <pc:sldMk cId="3832009251" sldId="262"/>
        </pc:sldMkLst>
      </pc:sldChg>
      <pc:sldChg chg="addSp modSp add">
        <pc:chgData name="이 서진" userId="75f0d0aefa04e6b3" providerId="Windows Live" clId="Web-{04EC1374-CF78-4437-9AE7-C9CC09A842BF}" dt="2022-08-28T02:40:59.953" v="1419" actId="20577"/>
        <pc:sldMkLst>
          <pc:docMk/>
          <pc:sldMk cId="1662750243" sldId="263"/>
        </pc:sldMkLst>
        <pc:spChg chg="add mod">
          <ac:chgData name="이 서진" userId="75f0d0aefa04e6b3" providerId="Windows Live" clId="Web-{04EC1374-CF78-4437-9AE7-C9CC09A842BF}" dt="2022-08-28T02:40:59.953" v="1419" actId="20577"/>
          <ac:spMkLst>
            <pc:docMk/>
            <pc:sldMk cId="1662750243" sldId="263"/>
            <ac:spMk id="5" creationId="{ACE77EF5-B2FF-716D-3F1A-CA0BF7E204DA}"/>
          </ac:spMkLst>
        </pc:spChg>
      </pc:sldChg>
      <pc:sldChg chg="del">
        <pc:chgData name="이 서진" userId="75f0d0aefa04e6b3" providerId="Windows Live" clId="Web-{04EC1374-CF78-4437-9AE7-C9CC09A842BF}" dt="2022-08-28T01:58:51.598" v="73"/>
        <pc:sldMkLst>
          <pc:docMk/>
          <pc:sldMk cId="3975174148" sldId="263"/>
        </pc:sldMkLst>
      </pc:sldChg>
      <pc:sldChg chg="modSp add replId">
        <pc:chgData name="이 서진" userId="75f0d0aefa04e6b3" providerId="Windows Live" clId="Web-{04EC1374-CF78-4437-9AE7-C9CC09A842BF}" dt="2022-08-28T02:42:38.706" v="1452" actId="20577"/>
        <pc:sldMkLst>
          <pc:docMk/>
          <pc:sldMk cId="2562188854" sldId="264"/>
        </pc:sldMkLst>
        <pc:spChg chg="mod">
          <ac:chgData name="이 서진" userId="75f0d0aefa04e6b3" providerId="Windows Live" clId="Web-{04EC1374-CF78-4437-9AE7-C9CC09A842BF}" dt="2022-08-28T02:42:38.706" v="1452" actId="20577"/>
          <ac:spMkLst>
            <pc:docMk/>
            <pc:sldMk cId="2562188854" sldId="264"/>
            <ac:spMk id="5" creationId="{ACE77EF5-B2FF-716D-3F1A-CA0BF7E204DA}"/>
          </ac:spMkLst>
        </pc:spChg>
      </pc:sldChg>
      <pc:sldChg chg="del">
        <pc:chgData name="이 서진" userId="75f0d0aefa04e6b3" providerId="Windows Live" clId="Web-{04EC1374-CF78-4437-9AE7-C9CC09A842BF}" dt="2022-08-28T01:58:53.052" v="74"/>
        <pc:sldMkLst>
          <pc:docMk/>
          <pc:sldMk cId="3339137650" sldId="264"/>
        </pc:sldMkLst>
      </pc:sldChg>
      <pc:sldChg chg="modSp add replId">
        <pc:chgData name="이 서진" userId="75f0d0aefa04e6b3" providerId="Windows Live" clId="Web-{04EC1374-CF78-4437-9AE7-C9CC09A842BF}" dt="2022-08-28T02:43:12.128" v="1469" actId="20577"/>
        <pc:sldMkLst>
          <pc:docMk/>
          <pc:sldMk cId="3822327005" sldId="265"/>
        </pc:sldMkLst>
        <pc:spChg chg="mod">
          <ac:chgData name="이 서진" userId="75f0d0aefa04e6b3" providerId="Windows Live" clId="Web-{04EC1374-CF78-4437-9AE7-C9CC09A842BF}" dt="2022-08-28T02:43:12.128" v="1469" actId="20577"/>
          <ac:spMkLst>
            <pc:docMk/>
            <pc:sldMk cId="3822327005" sldId="265"/>
            <ac:spMk id="5" creationId="{ACE77EF5-B2FF-716D-3F1A-CA0BF7E204DA}"/>
          </ac:spMkLst>
        </pc:spChg>
      </pc:sldChg>
      <pc:sldChg chg="modSp add replId">
        <pc:chgData name="이 서진" userId="75f0d0aefa04e6b3" providerId="Windows Live" clId="Web-{04EC1374-CF78-4437-9AE7-C9CC09A842BF}" dt="2022-08-28T02:44:08.286" v="1491" actId="20577"/>
        <pc:sldMkLst>
          <pc:docMk/>
          <pc:sldMk cId="904903146" sldId="266"/>
        </pc:sldMkLst>
        <pc:spChg chg="mod">
          <ac:chgData name="이 서진" userId="75f0d0aefa04e6b3" providerId="Windows Live" clId="Web-{04EC1374-CF78-4437-9AE7-C9CC09A842BF}" dt="2022-08-28T02:44:08.286" v="1491" actId="20577"/>
          <ac:spMkLst>
            <pc:docMk/>
            <pc:sldMk cId="904903146" sldId="266"/>
            <ac:spMk id="5" creationId="{ACE77EF5-B2FF-716D-3F1A-CA0BF7E204DA}"/>
          </ac:spMkLst>
        </pc:spChg>
      </pc:sldChg>
      <pc:sldChg chg="new del">
        <pc:chgData name="이 서진" userId="75f0d0aefa04e6b3" providerId="Windows Live" clId="Web-{04EC1374-CF78-4437-9AE7-C9CC09A842BF}" dt="2022-08-28T02:44:12.192" v="1493"/>
        <pc:sldMkLst>
          <pc:docMk/>
          <pc:sldMk cId="1444899945" sldId="267"/>
        </pc:sldMkLst>
      </pc:sldChg>
      <pc:sldChg chg="addSp modSp add replId">
        <pc:chgData name="이 서진" userId="75f0d0aefa04e6b3" providerId="Windows Live" clId="Web-{04EC1374-CF78-4437-9AE7-C9CC09A842BF}" dt="2022-08-28T02:45:16.428" v="1564" actId="20577"/>
        <pc:sldMkLst>
          <pc:docMk/>
          <pc:sldMk cId="1958847382" sldId="267"/>
        </pc:sldMkLst>
        <pc:spChg chg="mod">
          <ac:chgData name="이 서진" userId="75f0d0aefa04e6b3" providerId="Windows Live" clId="Web-{04EC1374-CF78-4437-9AE7-C9CC09A842BF}" dt="2022-08-28T02:44:18.817" v="1497" actId="20577"/>
          <ac:spMkLst>
            <pc:docMk/>
            <pc:sldMk cId="1958847382" sldId="267"/>
            <ac:spMk id="5" creationId="{ACE77EF5-B2FF-716D-3F1A-CA0BF7E204DA}"/>
          </ac:spMkLst>
        </pc:spChg>
        <pc:spChg chg="add mod">
          <ac:chgData name="이 서진" userId="75f0d0aefa04e6b3" providerId="Windows Live" clId="Web-{04EC1374-CF78-4437-9AE7-C9CC09A842BF}" dt="2022-08-28T02:45:16.428" v="1564" actId="20577"/>
          <ac:spMkLst>
            <pc:docMk/>
            <pc:sldMk cId="1958847382" sldId="267"/>
            <ac:spMk id="6" creationId="{A0A85759-69D3-C545-3CFC-1BDB17A7A192}"/>
          </ac:spMkLst>
        </pc:spChg>
        <pc:picChg chg="add mod">
          <ac:chgData name="이 서진" userId="75f0d0aefa04e6b3" providerId="Windows Live" clId="Web-{04EC1374-CF78-4437-9AE7-C9CC09A842BF}" dt="2022-08-28T02:44:32.302" v="1500" actId="14100"/>
          <ac:picMkLst>
            <pc:docMk/>
            <pc:sldMk cId="1958847382" sldId="267"/>
            <ac:picMk id="3" creationId="{D725617D-6591-98F2-3087-F77237EC54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4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0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1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3285077" y="2070143"/>
            <a:ext cx="5621845" cy="494881"/>
          </a:xfrm>
          <a:prstGeom prst="round2SameRect">
            <a:avLst>
              <a:gd name="adj1" fmla="val 24366"/>
              <a:gd name="adj2" fmla="val 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44500" latinLnBrk="0">
              <a:defRPr/>
            </a:pPr>
            <a:r>
              <a:rPr lang="ko-KR" altLang="en-US" sz="1600" i="1" kern="0" dirty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</a:rPr>
              <a:t>데이터 사이언스 동아리 3조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8B9369-3CFD-87F0-A348-67603183B63A}"/>
              </a:ext>
            </a:extLst>
          </p:cNvPr>
          <p:cNvGrpSpPr/>
          <p:nvPr/>
        </p:nvGrpSpPr>
        <p:grpSpPr>
          <a:xfrm>
            <a:off x="3501299" y="2224715"/>
            <a:ext cx="185738" cy="185738"/>
            <a:chOff x="787646" y="1895476"/>
            <a:chExt cx="185738" cy="18573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EF22CE1-157B-7F06-2145-ED083B243538}"/>
                </a:ext>
              </a:extLst>
            </p:cNvPr>
            <p:cNvSpPr/>
            <p:nvPr/>
          </p:nvSpPr>
          <p:spPr>
            <a:xfrm>
              <a:off x="787646" y="1895476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2602C29-02D8-5551-183C-B47FD551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1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양쪽 모서리가 둥근 사각형 12">
            <a:extLst>
              <a:ext uri="{FF2B5EF4-FFF2-40B4-BE49-F238E27FC236}">
                <a16:creationId xmlns:a16="http://schemas.microsoft.com/office/drawing/2014/main" id="{644EC87E-8D22-EEC7-20EA-D2E0E547CAF6}"/>
              </a:ext>
            </a:extLst>
          </p:cNvPr>
          <p:cNvSpPr/>
          <p:nvPr/>
        </p:nvSpPr>
        <p:spPr>
          <a:xfrm>
            <a:off x="3285077" y="2565024"/>
            <a:ext cx="5621845" cy="1968065"/>
          </a:xfrm>
          <a:prstGeom prst="round2SameRect">
            <a:avLst>
              <a:gd name="adj1" fmla="val 0"/>
              <a:gd name="adj2" fmla="val 54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3600" i="1" kern="0" dirty="0" err="1">
                <a:ln w="19050">
                  <a:noFill/>
                </a:ln>
                <a:solidFill>
                  <a:srgbClr val="6DD9FF"/>
                </a:solidFill>
                <a:latin typeface="Tmon몬소리 Black" panose="02000A03000000000000" pitchFamily="2" charset="-127"/>
                <a:ea typeface="Tmon몬소리 Black"/>
              </a:rPr>
              <a:t>주가변동예측</a:t>
            </a:r>
            <a:r>
              <a:rPr lang="en-US" altLang="ko-KR" sz="3600" i="1" kern="0" dirty="0">
                <a:ln w="19050">
                  <a:noFill/>
                </a:ln>
                <a:solidFill>
                  <a:srgbClr val="6DD9FF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en-US" altLang="ko-KR" sz="3600" i="1" kern="0" dirty="0" err="1">
                <a:ln w="19050">
                  <a:noFill/>
                </a:ln>
                <a:solidFill>
                  <a:srgbClr val="6DD9FF"/>
                </a:solidFill>
                <a:latin typeface="Tmon몬소리 Black" panose="02000A03000000000000" pitchFamily="2" charset="-127"/>
                <a:ea typeface="Tmon몬소리 Black"/>
              </a:rPr>
              <a:t>프로그램</a:t>
            </a:r>
            <a:endParaRPr lang="en-US" altLang="ko-KR" sz="3600" i="1" kern="0" dirty="0" err="1">
              <a:ln w="19050">
                <a:noFill/>
              </a:ln>
              <a:solidFill>
                <a:srgbClr val="6DD9F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ea typeface="맑은 고딕"/>
              </a:rPr>
              <a:t> </a:t>
            </a:r>
            <a:r>
              <a:rPr lang="en-US" altLang="ko-KR" sz="1000" kern="0" dirty="0" err="1">
                <a:ea typeface="맑은 고딕"/>
              </a:rPr>
              <a:t>프Enjoy</a:t>
            </a:r>
            <a:r>
              <a:rPr lang="en-US" altLang="ko-KR" sz="1000" kern="0" dirty="0">
                <a:ea typeface="맑은 고딕"/>
              </a:rPr>
              <a:t> your stylish business and campus life with BIZCAM</a:t>
            </a:r>
            <a:br>
              <a:rPr lang="en-US" dirty="0"/>
            </a:br>
            <a:r>
              <a:rPr lang="en-US" altLang="ko-KR" sz="1000" kern="0" dirty="0">
                <a:ea typeface="맑은 고딕"/>
              </a:rPr>
              <a:t>ㅈ</a:t>
            </a: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293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2D9424-8D0C-35E0-7D6E-101483DC5C8C}"/>
              </a:ext>
            </a:extLst>
          </p:cNvPr>
          <p:cNvGraphicFramePr>
            <a:graphicFrameLocks noGrp="1"/>
          </p:cNvGraphicFramePr>
          <p:nvPr/>
        </p:nvGraphicFramePr>
        <p:xfrm>
          <a:off x="3571875" y="258535"/>
          <a:ext cx="7874350" cy="48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E77EF5-B2FF-716D-3F1A-CA0BF7E204DA}"/>
              </a:ext>
            </a:extLst>
          </p:cNvPr>
          <p:cNvSpPr txBox="1"/>
          <p:nvPr/>
        </p:nvSpPr>
        <p:spPr>
          <a:xfrm>
            <a:off x="216929" y="746299"/>
            <a:ext cx="116034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  <a:p>
            <a:endParaRPr lang="en-US" dirty="0">
              <a:ea typeface="맑은 고딕"/>
            </a:endParaRPr>
          </a:p>
          <a:p>
            <a:endParaRPr lang="en-US" altLang="ko-KR" dirty="0">
              <a:latin typeface="Malgun Gothic"/>
              <a:ea typeface="Malgun Gothic"/>
              <a:cs typeface="Courier New"/>
            </a:endParaRP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D725617D-6591-98F2-3087-F77237EC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2" y="786795"/>
            <a:ext cx="8253046" cy="6068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85759-69D3-C545-3CFC-1BDB17A7A192}"/>
              </a:ext>
            </a:extLst>
          </p:cNvPr>
          <p:cNvSpPr txBox="1"/>
          <p:nvPr/>
        </p:nvSpPr>
        <p:spPr>
          <a:xfrm>
            <a:off x="8450036" y="918481"/>
            <a:ext cx="31636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결과 : </a:t>
            </a:r>
            <a:r>
              <a:rPr lang="ko-KR" altLang="en-US" dirty="0" err="1">
                <a:ea typeface="맑은 고딕"/>
              </a:rPr>
              <a:t>예측값과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실제값의</a:t>
            </a:r>
            <a:r>
              <a:rPr lang="ko-KR" altLang="en-US" dirty="0">
                <a:ea typeface="맑은 고딕"/>
              </a:rPr>
              <a:t> 오차범위가 5% 이내로 나타남</a:t>
            </a:r>
          </a:p>
        </p:txBody>
      </p:sp>
    </p:spTree>
    <p:extLst>
      <p:ext uri="{BB962C8B-B14F-4D97-AF65-F5344CB8AC3E}">
        <p14:creationId xmlns:p14="http://schemas.microsoft.com/office/powerpoint/2010/main" val="195884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69C19-EE6C-5DAE-51EA-64CA51AC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 descr="텍스트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9BF91ED6-FE81-75A4-1E7C-526AC5CC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288"/>
            <a:ext cx="12257942" cy="6860930"/>
          </a:xfrm>
        </p:spPr>
      </p:pic>
    </p:spTree>
    <p:extLst>
      <p:ext uri="{BB962C8B-B14F-4D97-AF65-F5344CB8AC3E}">
        <p14:creationId xmlns:p14="http://schemas.microsoft.com/office/powerpoint/2010/main" val="184370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020" y="-134754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7054157-FF46-6DED-476C-07D224DE8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60366"/>
              </p:ext>
            </p:extLst>
          </p:nvPr>
        </p:nvGraphicFramePr>
        <p:xfrm>
          <a:off x="3551464" y="142874"/>
          <a:ext cx="7874350" cy="48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사각형: 둥근 모서리 91">
            <a:extLst>
              <a:ext uri="{FF2B5EF4-FFF2-40B4-BE49-F238E27FC236}">
                <a16:creationId xmlns:a16="http://schemas.microsoft.com/office/drawing/2014/main" id="{8F06715F-C03A-4F14-8266-01A8735D5FD2}"/>
              </a:ext>
            </a:extLst>
          </p:cNvPr>
          <p:cNvSpPr/>
          <p:nvPr/>
        </p:nvSpPr>
        <p:spPr>
          <a:xfrm>
            <a:off x="4613904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>
              <a:defRPr/>
            </a:pPr>
            <a:r>
              <a:rPr lang="en-US" altLang="ko-KR" sz="1600" b="1" dirty="0">
                <a:ea typeface="맑은 고딕"/>
              </a:rPr>
              <a:t>STEP 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4721854" y="2795276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2396DCB-1A3C-49A5-BA6C-12A25EEA42D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093440" y="3429000"/>
            <a:ext cx="19891" cy="665092"/>
          </a:xfrm>
          <a:prstGeom prst="line">
            <a:avLst/>
          </a:prstGeom>
          <a:ln w="15875">
            <a:solidFill>
              <a:srgbClr val="6DD9F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96">
            <a:extLst>
              <a:ext uri="{FF2B5EF4-FFF2-40B4-BE49-F238E27FC236}">
                <a16:creationId xmlns:a16="http://schemas.microsoft.com/office/drawing/2014/main" id="{CCC730B4-3E3C-4CEA-8068-C41DE0D9848C}"/>
              </a:ext>
            </a:extLst>
          </p:cNvPr>
          <p:cNvSpPr/>
          <p:nvPr/>
        </p:nvSpPr>
        <p:spPr>
          <a:xfrm>
            <a:off x="4613903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rgbClr val="6DD9FF"/>
                </a:solidFill>
                <a:ea typeface="맑은 고딕"/>
              </a:rPr>
              <a:t>프로그램</a:t>
            </a:r>
            <a:r>
              <a:rPr lang="en-US" altLang="ko-KR" sz="1600" b="1" dirty="0">
                <a:solidFill>
                  <a:srgbClr val="6DD9FF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6DD9FF"/>
                </a:solidFill>
                <a:ea typeface="맑은 고딕"/>
              </a:rPr>
              <a:t>설명</a:t>
            </a:r>
          </a:p>
        </p:txBody>
      </p:sp>
      <p:sp>
        <p:nvSpPr>
          <p:cNvPr id="57" name="사각형: 둥근 모서리 97">
            <a:extLst>
              <a:ext uri="{FF2B5EF4-FFF2-40B4-BE49-F238E27FC236}">
                <a16:creationId xmlns:a16="http://schemas.microsoft.com/office/drawing/2014/main" id="{9804995C-BB6B-4A88-B8A2-2E93832CC8E0}"/>
              </a:ext>
            </a:extLst>
          </p:cNvPr>
          <p:cNvSpPr/>
          <p:nvPr/>
        </p:nvSpPr>
        <p:spPr>
          <a:xfrm>
            <a:off x="8313505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>
              <a:defRPr/>
            </a:pPr>
            <a:r>
              <a:rPr lang="en-US" altLang="ko-KR" sz="1600" b="1" dirty="0">
                <a:ea typeface="맑은 고딕"/>
              </a:rPr>
              <a:t>STEP 3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6394411-7044-4B67-B8F2-DECB00C20BCD}"/>
              </a:ext>
            </a:extLst>
          </p:cNvPr>
          <p:cNvSpPr/>
          <p:nvPr/>
        </p:nvSpPr>
        <p:spPr>
          <a:xfrm>
            <a:off x="8421455" y="2795276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FD2820F-0D4E-49AB-8F41-CC81E3E3860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92522" y="3429000"/>
            <a:ext cx="519" cy="739931"/>
          </a:xfrm>
          <a:prstGeom prst="line">
            <a:avLst/>
          </a:prstGeom>
          <a:ln w="15875">
            <a:solidFill>
              <a:srgbClr val="6DD9F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102">
            <a:extLst>
              <a:ext uri="{FF2B5EF4-FFF2-40B4-BE49-F238E27FC236}">
                <a16:creationId xmlns:a16="http://schemas.microsoft.com/office/drawing/2014/main" id="{CF878816-59C1-4654-8850-81DDF3E571D4}"/>
              </a:ext>
            </a:extLst>
          </p:cNvPr>
          <p:cNvSpPr/>
          <p:nvPr/>
        </p:nvSpPr>
        <p:spPr>
          <a:xfrm>
            <a:off x="8313504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rgbClr val="6DD9FF"/>
                </a:solidFill>
                <a:ea typeface="맑은 고딕"/>
              </a:rPr>
              <a:t>활동후</a:t>
            </a:r>
            <a:r>
              <a:rPr lang="en-US" altLang="ko-KR" sz="1600" b="1" dirty="0">
                <a:solidFill>
                  <a:srgbClr val="6DD9FF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6DD9FF"/>
                </a:solidFill>
                <a:ea typeface="맑은 고딕"/>
              </a:rPr>
              <a:t>느낀점</a:t>
            </a: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EA7CBF1E-6CB4-4A16-9860-0960842DABE8}"/>
              </a:ext>
            </a:extLst>
          </p:cNvPr>
          <p:cNvSpPr>
            <a:spLocks/>
          </p:cNvSpPr>
          <p:nvPr/>
        </p:nvSpPr>
        <p:spPr bwMode="auto">
          <a:xfrm>
            <a:off x="8538360" y="2944912"/>
            <a:ext cx="282439" cy="25040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grpSp>
        <p:nvGrpSpPr>
          <p:cNvPr id="63" name="Group 28">
            <a:extLst>
              <a:ext uri="{FF2B5EF4-FFF2-40B4-BE49-F238E27FC236}">
                <a16:creationId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43499" y="2933791"/>
            <a:ext cx="292523" cy="256015"/>
            <a:chOff x="496" y="4251"/>
            <a:chExt cx="641" cy="561"/>
          </a:xfrm>
          <a:solidFill>
            <a:srgbClr val="6DD9FF"/>
          </a:solidFill>
        </p:grpSpPr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sp>
        <p:nvSpPr>
          <p:cNvPr id="46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914303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>
              <a:defRPr/>
            </a:pPr>
            <a:r>
              <a:rPr lang="en-US" altLang="ko-KR" sz="1600" b="1" dirty="0">
                <a:ea typeface="맑은 고딕"/>
              </a:rPr>
              <a:t>STEP 1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1022253" y="2795276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1213801" y="2933326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FC803AA-600A-4250-B180-9797161BB59A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2393839" y="3429000"/>
            <a:ext cx="13088" cy="665092"/>
          </a:xfrm>
          <a:prstGeom prst="line">
            <a:avLst/>
          </a:prstGeom>
          <a:ln w="15875">
            <a:solidFill>
              <a:srgbClr val="6DD9FF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914302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rgbClr val="6DD9FF"/>
                </a:solidFill>
                <a:ea typeface="맑은 고딕"/>
              </a:rPr>
              <a:t>조원소개</a:t>
            </a:r>
          </a:p>
        </p:txBody>
      </p:sp>
      <p:cxnSp>
        <p:nvCxnSpPr>
          <p:cNvPr id="4" name="꺾인 연결선 3"/>
          <p:cNvCxnSpPr>
            <a:stCxn id="46" idx="0"/>
            <a:endCxn id="52" idx="0"/>
          </p:cNvCxnSpPr>
          <p:nvPr/>
        </p:nvCxnSpPr>
        <p:spPr>
          <a:xfrm rot="5400000" flipH="1" flipV="1">
            <a:off x="4243639" y="851753"/>
            <a:ext cx="12700" cy="3699601"/>
          </a:xfrm>
          <a:prstGeom prst="bentConnector3">
            <a:avLst>
              <a:gd name="adj1" fmla="val 3561701"/>
            </a:avLst>
          </a:prstGeom>
          <a:ln w="15875">
            <a:solidFill>
              <a:srgbClr val="6DD9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6" idx="0"/>
            <a:endCxn id="57" idx="0"/>
          </p:cNvCxnSpPr>
          <p:nvPr/>
        </p:nvCxnSpPr>
        <p:spPr>
          <a:xfrm rot="5400000" flipH="1" flipV="1">
            <a:off x="6093440" y="-998048"/>
            <a:ext cx="12700" cy="7399202"/>
          </a:xfrm>
          <a:prstGeom prst="bentConnector3">
            <a:avLst>
              <a:gd name="adj1" fmla="val 6012764"/>
            </a:avLst>
          </a:prstGeom>
          <a:ln w="12700">
            <a:solidFill>
              <a:srgbClr val="6DD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0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3DA5989-E7D2-88F9-3D16-9F13B6C213EE}"/>
              </a:ext>
            </a:extLst>
          </p:cNvPr>
          <p:cNvGrpSpPr/>
          <p:nvPr/>
        </p:nvGrpSpPr>
        <p:grpSpPr>
          <a:xfrm>
            <a:off x="4080986" y="1911281"/>
            <a:ext cx="4106228" cy="4004902"/>
            <a:chOff x="3780472" y="2789900"/>
            <a:chExt cx="3087991" cy="3011791"/>
          </a:xfrm>
          <a:solidFill>
            <a:srgbClr val="6DD9FF"/>
          </a:solidFill>
        </p:grpSpPr>
        <p:sp>
          <p:nvSpPr>
            <p:cNvPr id="35" name="자유형: 도형 20">
              <a:extLst>
                <a:ext uri="{FF2B5EF4-FFF2-40B4-BE49-F238E27FC236}">
                  <a16:creationId xmlns:a16="http://schemas.microsoft.com/office/drawing/2014/main" id="{EDFCBC44-8280-A503-6F44-2FEA75E85258}"/>
                </a:ext>
              </a:extLst>
            </p:cNvPr>
            <p:cNvSpPr/>
            <p:nvPr/>
          </p:nvSpPr>
          <p:spPr>
            <a:xfrm>
              <a:off x="3780472" y="2789900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21">
              <a:extLst>
                <a:ext uri="{FF2B5EF4-FFF2-40B4-BE49-F238E27FC236}">
                  <a16:creationId xmlns:a16="http://schemas.microsoft.com/office/drawing/2014/main" id="{207B9952-A346-43A4-03DC-FFA1CA40291B}"/>
                </a:ext>
              </a:extLst>
            </p:cNvPr>
            <p:cNvSpPr/>
            <p:nvPr/>
          </p:nvSpPr>
          <p:spPr>
            <a:xfrm rot="16200000">
              <a:off x="3438510" y="4361525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22">
              <a:extLst>
                <a:ext uri="{FF2B5EF4-FFF2-40B4-BE49-F238E27FC236}">
                  <a16:creationId xmlns:a16="http://schemas.microsoft.com/office/drawing/2014/main" id="{264C7EC8-710F-A0AB-DBB1-CC2D384AFE98}"/>
                </a:ext>
              </a:extLst>
            </p:cNvPr>
            <p:cNvSpPr/>
            <p:nvPr/>
          </p:nvSpPr>
          <p:spPr>
            <a:xfrm rot="10800000">
              <a:off x="5086335" y="4703487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23">
              <a:extLst>
                <a:ext uri="{FF2B5EF4-FFF2-40B4-BE49-F238E27FC236}">
                  <a16:creationId xmlns:a16="http://schemas.microsoft.com/office/drawing/2014/main" id="{4082881A-2C6C-5BF5-F2F6-4D845EB5EDB9}"/>
                </a:ext>
              </a:extLst>
            </p:cNvPr>
            <p:cNvSpPr/>
            <p:nvPr/>
          </p:nvSpPr>
          <p:spPr>
            <a:xfrm rot="5400000">
              <a:off x="5428297" y="3131862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10726" y="2177477"/>
            <a:ext cx="975649" cy="975649"/>
            <a:chOff x="4272626" y="2181560"/>
            <a:chExt cx="975649" cy="975649"/>
          </a:xfrm>
        </p:grpSpPr>
        <p:sp>
          <p:nvSpPr>
            <p:cNvPr id="39" name="사각형: 둥근 모서리 24">
              <a:extLst>
                <a:ext uri="{FF2B5EF4-FFF2-40B4-BE49-F238E27FC236}">
                  <a16:creationId xmlns:a16="http://schemas.microsoft.com/office/drawing/2014/main" id="{330FE774-A5C5-21A5-C313-B6A627F21123}"/>
                </a:ext>
              </a:extLst>
            </p:cNvPr>
            <p:cNvSpPr/>
            <p:nvPr/>
          </p:nvSpPr>
          <p:spPr>
            <a:xfrm>
              <a:off x="4272626" y="21815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108000" rtlCol="0" anchor="b"/>
            <a:lstStyle/>
            <a:p>
              <a:pPr algn="ctr">
                <a:defRPr/>
              </a:pPr>
              <a:endParaRPr lang="en-US" altLang="ko-KR" sz="1200" b="1" dirty="0">
                <a:ea typeface="맑은 고딕"/>
              </a:endParaRPr>
            </a:p>
          </p:txBody>
        </p:sp>
        <p:grpSp>
          <p:nvGrpSpPr>
            <p:cNvPr id="74" name="Group 16">
              <a:extLst>
                <a:ext uri="{FF2B5EF4-FFF2-40B4-BE49-F238E27FC236}">
                  <a16:creationId xmlns:a16="http://schemas.microsoft.com/office/drawing/2014/main" id="{AA9B7930-6009-366B-307F-363A9D28CB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79500" y="2639435"/>
              <a:ext cx="128824" cy="108355"/>
              <a:chOff x="1398" y="2515"/>
              <a:chExt cx="472" cy="397"/>
            </a:xfrm>
            <a:solidFill>
              <a:srgbClr val="6DD9FF"/>
            </a:solidFill>
          </p:grpSpPr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B243700E-1F0B-B572-5C1E-E0434EC8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43ACCEFE-1A26-7E49-34EB-15B45743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5735B1B3-92E1-40E5-9CDB-0679C60CF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969225" y="2153619"/>
            <a:ext cx="975649" cy="975649"/>
            <a:chOff x="6931125" y="2191719"/>
            <a:chExt cx="975649" cy="975649"/>
          </a:xfrm>
        </p:grpSpPr>
        <p:sp>
          <p:nvSpPr>
            <p:cNvPr id="40" name="사각형: 둥근 모서리 24">
              <a:extLst>
                <a:ext uri="{FF2B5EF4-FFF2-40B4-BE49-F238E27FC236}">
                  <a16:creationId xmlns:a16="http://schemas.microsoft.com/office/drawing/2014/main" id="{330FE774-A5C5-21A5-C313-B6A627F21123}"/>
                </a:ext>
              </a:extLst>
            </p:cNvPr>
            <p:cNvSpPr/>
            <p:nvPr/>
          </p:nvSpPr>
          <p:spPr>
            <a:xfrm>
              <a:off x="6931125" y="21917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108000" rtlCol="0" anchor="b"/>
            <a:lstStyle/>
            <a:p>
              <a:pPr algn="ctr">
                <a:defRPr/>
              </a:pPr>
              <a:endParaRPr lang="en-US" altLang="ko-KR" sz="1200" b="1" dirty="0">
                <a:solidFill>
                  <a:srgbClr val="6DD9FF"/>
                </a:solidFill>
                <a:ea typeface="맑은 고딕"/>
              </a:endParaRPr>
            </a:p>
          </p:txBody>
        </p:sp>
        <p:grpSp>
          <p:nvGrpSpPr>
            <p:cNvPr id="81" name="Group 36">
              <a:extLst>
                <a:ext uri="{FF2B5EF4-FFF2-40B4-BE49-F238E27FC236}">
                  <a16:creationId xmlns:a16="http://schemas.microsoft.com/office/drawing/2014/main" id="{8047A42D-58BF-C53F-2D90-7ECB1C38D9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57441" y="2660031"/>
              <a:ext cx="130547" cy="116949"/>
              <a:chOff x="2375" y="2425"/>
              <a:chExt cx="144" cy="129"/>
            </a:xfrm>
            <a:solidFill>
              <a:srgbClr val="6DD9FF"/>
            </a:solidFill>
          </p:grpSpPr>
          <p:sp>
            <p:nvSpPr>
              <p:cNvPr id="84" name="Rectangle 38">
                <a:extLst>
                  <a:ext uri="{FF2B5EF4-FFF2-40B4-BE49-F238E27FC236}">
                    <a16:creationId xmlns:a16="http://schemas.microsoft.com/office/drawing/2014/main" id="{571E4420-BA56-F733-A1C1-EF87FEAB2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39">
                <a:extLst>
                  <a:ext uri="{FF2B5EF4-FFF2-40B4-BE49-F238E27FC236}">
                    <a16:creationId xmlns:a16="http://schemas.microsoft.com/office/drawing/2014/main" id="{1CEE5C24-FE6D-8B74-A369-67AFFEDD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1">
                <a:extLst>
                  <a:ext uri="{FF2B5EF4-FFF2-40B4-BE49-F238E27FC236}">
                    <a16:creationId xmlns:a16="http://schemas.microsoft.com/office/drawing/2014/main" id="{AC613151-160A-5A8B-6544-3B8FFDF1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923427" y="4607081"/>
            <a:ext cx="2882294" cy="14446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err="1">
                <a:ea typeface="맑은 고딕"/>
              </a:rPr>
              <a:t>김한결</a:t>
            </a:r>
            <a:endParaRPr lang="en-US" altLang="ko-KR" sz="1600" b="1" dirty="0" err="1">
              <a:solidFill>
                <a:srgbClr val="000000"/>
              </a:solidFill>
              <a:ea typeface="맑은 고딕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자료수집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 err="1">
                <a:ea typeface="맑은 고딕"/>
              </a:rPr>
              <a:t>Github라는</a:t>
            </a:r>
            <a:r>
              <a:rPr lang="ko-KR" altLang="en-US" sz="1100" dirty="0">
                <a:ea typeface="맑은 고딕"/>
              </a:rPr>
              <a:t> 코드공유 사이트에서 </a:t>
            </a:r>
            <a:r>
              <a:rPr lang="ko-KR" altLang="en-US" sz="1100" dirty="0" err="1">
                <a:ea typeface="맑은 고딕"/>
              </a:rPr>
              <a:t>LSTM을</a:t>
            </a:r>
            <a:r>
              <a:rPr lang="ko-KR" altLang="en-US" sz="1100" dirty="0">
                <a:ea typeface="맑은 고딕"/>
              </a:rPr>
              <a:t> 이용한 주가예측 프로그램제작에 필요한 명령어를  수집함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49647" y="2052676"/>
            <a:ext cx="2882294" cy="11907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err="1">
                <a:ea typeface="맑은 고딕"/>
              </a:rPr>
              <a:t>이서진</a:t>
            </a:r>
            <a:endParaRPr lang="en-US" altLang="ko-KR" sz="1600" b="1">
              <a:ea typeface="맑은 고딕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조장</a:t>
            </a:r>
            <a:br>
              <a:rPr lang="ko-KR" altLang="en-US" sz="1100" dirty="0">
                <a:ea typeface="맑은 고딕"/>
              </a:rPr>
            </a:br>
            <a:r>
              <a:rPr lang="ko-KR" altLang="en-US" sz="1100" dirty="0">
                <a:ea typeface="맑은 고딕"/>
              </a:rPr>
              <a:t>조원들을 통솔 하고 역할 </a:t>
            </a:r>
            <a:r>
              <a:rPr lang="ko-KR" altLang="en-US" sz="1100" dirty="0" err="1">
                <a:ea typeface="맑은 고딕"/>
              </a:rPr>
              <a:t>지정및</a:t>
            </a:r>
            <a:r>
              <a:rPr lang="ko-KR" altLang="en-US" sz="1100" dirty="0">
                <a:ea typeface="맑은 고딕"/>
              </a:rPr>
              <a:t> 프로그램의 설계를 담당하여 수행하고 </a:t>
            </a:r>
            <a:r>
              <a:rPr lang="ko-KR" altLang="en-US" sz="1100" dirty="0" err="1">
                <a:ea typeface="맑은 고딕"/>
              </a:rPr>
              <a:t>ppt</a:t>
            </a:r>
            <a:r>
              <a:rPr lang="ko-KR" altLang="en-US" sz="1100" dirty="0">
                <a:ea typeface="맑은 고딕"/>
              </a:rPr>
              <a:t> 제작</a:t>
            </a:r>
            <a:endParaRPr lang="ko-KR" dirty="0">
              <a:ea typeface="맑은 고딕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475794" y="4607081"/>
            <a:ext cx="2901432" cy="11907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ea typeface="맑은 고딕"/>
              </a:rPr>
              <a:t>이지민</a:t>
            </a:r>
            <a:endParaRPr lang="en-US" altLang="ko-KR" sz="1600" b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자료수집</a:t>
            </a:r>
            <a:endParaRPr lang="ko-KR" altLang="en-US" sz="11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여러 출처에서 주가예측을 위한 주식들의 가격 및 가격변동의 추세를 조사함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402014" y="2052676"/>
            <a:ext cx="2901432" cy="11907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ea typeface="맑은 고딕"/>
              </a:rPr>
              <a:t>문정희</a:t>
            </a:r>
            <a:endParaRPr lang="en-US" altLang="ko-KR" sz="1600" b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코드작성</a:t>
            </a:r>
            <a:br>
              <a:rPr lang="ko-KR" altLang="en-US" sz="1100" dirty="0">
                <a:ea typeface="맑은 고딕"/>
              </a:rPr>
            </a:br>
            <a:r>
              <a:rPr lang="ko-KR" altLang="en-US" sz="1100" dirty="0">
                <a:ea typeface="맑은 고딕"/>
              </a:rPr>
              <a:t>조원들과 함께 코드를 찾아 작성함</a:t>
            </a:r>
          </a:p>
          <a:p>
            <a:pPr>
              <a:lnSpc>
                <a:spcPct val="150000"/>
              </a:lnSpc>
            </a:pPr>
            <a:endParaRPr lang="ko-KR" altLang="en-US" sz="1100" dirty="0">
              <a:ea typeface="맑은 고딕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47CAA5-A1F6-9203-9A9B-CA7E2CF12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05417"/>
              </p:ext>
            </p:extLst>
          </p:nvPr>
        </p:nvGraphicFramePr>
        <p:xfrm>
          <a:off x="3503839" y="258535"/>
          <a:ext cx="7874350" cy="48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9" descr="운전 Pusheen">
            <a:extLst>
              <a:ext uri="{FF2B5EF4-FFF2-40B4-BE49-F238E27FC236}">
                <a16:creationId xmlns:a16="http://schemas.microsoft.com/office/drawing/2014/main" id="{449F7399-2D9F-31BD-70C2-0384BB58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81" y="2179864"/>
            <a:ext cx="967469" cy="967469"/>
          </a:xfrm>
          <a:prstGeom prst="rect">
            <a:avLst/>
          </a:prstGeom>
        </p:spPr>
      </p:pic>
      <p:pic>
        <p:nvPicPr>
          <p:cNvPr id="11" name="그림 19" descr="노트북 Pusheen">
            <a:extLst>
              <a:ext uri="{FF2B5EF4-FFF2-40B4-BE49-F238E27FC236}">
                <a16:creationId xmlns:a16="http://schemas.microsoft.com/office/drawing/2014/main" id="{C9D66BE5-84D6-A39C-1405-FD0AB106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82" y="4717597"/>
            <a:ext cx="967468" cy="967468"/>
          </a:xfrm>
          <a:prstGeom prst="rect">
            <a:avLst/>
          </a:prstGeom>
        </p:spPr>
      </p:pic>
      <p:pic>
        <p:nvPicPr>
          <p:cNvPr id="20" name="그림 20" descr="삭제 Pusheen">
            <a:extLst>
              <a:ext uri="{FF2B5EF4-FFF2-40B4-BE49-F238E27FC236}">
                <a16:creationId xmlns:a16="http://schemas.microsoft.com/office/drawing/2014/main" id="{800F1B97-11BC-2464-1E3C-9AA78C37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383" y="2152649"/>
            <a:ext cx="974272" cy="967468"/>
          </a:xfrm>
          <a:prstGeom prst="rect">
            <a:avLst/>
          </a:prstGeom>
        </p:spPr>
      </p:pic>
      <p:pic>
        <p:nvPicPr>
          <p:cNvPr id="21" name="그림 21" descr="상자 Pusheen">
            <a:extLst>
              <a:ext uri="{FF2B5EF4-FFF2-40B4-BE49-F238E27FC236}">
                <a16:creationId xmlns:a16="http://schemas.microsoft.com/office/drawing/2014/main" id="{1F8B58D0-CB98-4408-7745-F47ABEDA4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579" y="4608739"/>
            <a:ext cx="981075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96B479-028B-4755-9C78-D16E95186013}"/>
              </a:ext>
            </a:extLst>
          </p:cNvPr>
          <p:cNvSpPr/>
          <p:nvPr/>
        </p:nvSpPr>
        <p:spPr>
          <a:xfrm>
            <a:off x="1047260" y="4532650"/>
            <a:ext cx="2613024" cy="8474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ea typeface="맑은 고딕"/>
              </a:rPr>
              <a:t>주식의 데이터수집</a:t>
            </a:r>
            <a:endParaRPr lang="ko-KR" altLang="en-US" sz="1400" b="1" dirty="0">
              <a:solidFill>
                <a:srgbClr val="000000"/>
              </a:solidFill>
              <a:ea typeface="맑은 고딕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ea typeface="맑은 고딕"/>
              </a:rPr>
              <a:t>여러가지 </a:t>
            </a:r>
            <a:r>
              <a:rPr lang="ko-KR" altLang="en-US" sz="1000" dirty="0" err="1">
                <a:ea typeface="맑은 고딕"/>
              </a:rPr>
              <a:t>주식상품들중</a:t>
            </a:r>
            <a:r>
              <a:rPr lang="ko-KR" altLang="en-US" sz="1000" dirty="0">
                <a:ea typeface="맑은 고딕"/>
              </a:rPr>
              <a:t> 삼성전자를 대표로 데이터 수집함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0599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34C8BFE-6198-00C6-D2B2-63B497DC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21" y="2351314"/>
            <a:ext cx="2554062" cy="191044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96B479-028B-4755-9C78-D16E95186013}"/>
              </a:ext>
            </a:extLst>
          </p:cNvPr>
          <p:cNvSpPr/>
          <p:nvPr/>
        </p:nvSpPr>
        <p:spPr>
          <a:xfrm>
            <a:off x="4771535" y="4532650"/>
            <a:ext cx="2613024" cy="10782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ea typeface="맑은 고딕"/>
              </a:rPr>
              <a:t>LSTM*을 이용한 데이터 분석</a:t>
            </a:r>
            <a:endParaRPr lang="ko-KR" altLang="en-US" sz="1400" dirty="0">
              <a:ea typeface="맑은 고딕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ea typeface="맑은 고딕"/>
              </a:rPr>
              <a:t>수식처리에 사용되는 </a:t>
            </a:r>
            <a:r>
              <a:rPr lang="ko-KR" altLang="en-US" sz="1000" dirty="0" err="1">
                <a:ea typeface="맑은 고딕"/>
              </a:rPr>
              <a:t>LSTM을</a:t>
            </a:r>
            <a:r>
              <a:rPr lang="ko-KR" altLang="en-US" sz="1000" dirty="0">
                <a:ea typeface="맑은 고딕"/>
              </a:rPr>
              <a:t> 이용하여 수집한 과거의 삼성전자 데이터를 분석하여 추후의 삼성전자데이터를 예측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30271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96B479-028B-4755-9C78-D16E95186013}"/>
              </a:ext>
            </a:extLst>
          </p:cNvPr>
          <p:cNvSpPr/>
          <p:nvPr/>
        </p:nvSpPr>
        <p:spPr>
          <a:xfrm>
            <a:off x="8495810" y="4532650"/>
            <a:ext cx="2613024" cy="8474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ea typeface="맑은 고딕"/>
              </a:rPr>
              <a:t>그래프를 통한 시각화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ea typeface="맑은 고딕"/>
              </a:rPr>
              <a:t>분석한데이터를 그래프로 </a:t>
            </a:r>
            <a:r>
              <a:rPr lang="ko-KR" altLang="en-US" sz="1000" dirty="0" err="1">
                <a:ea typeface="맑은 고딕"/>
              </a:rPr>
              <a:t>시각화하여</a:t>
            </a:r>
            <a:r>
              <a:rPr lang="ko-KR" altLang="en-US" sz="1000" dirty="0">
                <a:ea typeface="맑은 고딕"/>
              </a:rPr>
              <a:t> 나타내고 실제 삼성전자의 데이터변화와 비교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55454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1105997" y="2204324"/>
            <a:ext cx="1059354" cy="298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1200" i="1" kern="0" dirty="0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/>
              </a:rPr>
              <a:t>STEP1</a:t>
            </a:r>
            <a:endParaRPr lang="en-US" altLang="ko-KR" sz="1200" i="1" kern="0" dirty="0">
              <a:ln w="15875">
                <a:noFill/>
              </a:ln>
              <a:solidFill>
                <a:srgbClr val="F9F6E7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6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FE299400-1AD2-E1AD-DEB3-0F6467C57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34" y="2353356"/>
            <a:ext cx="2558143" cy="1906360"/>
          </a:xfrm>
          <a:prstGeom prst="rect">
            <a:avLst/>
          </a:prstGeom>
        </p:spPr>
      </p:pic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4830271" y="2204324"/>
            <a:ext cx="1059354" cy="298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1200" i="1" kern="0" dirty="0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/>
              </a:rPr>
              <a:t>STEP2</a:t>
            </a:r>
            <a:endParaRPr lang="en-US" altLang="ko-KR" sz="1200" i="1" kern="0" dirty="0">
              <a:ln w="15875">
                <a:noFill/>
              </a:ln>
              <a:solidFill>
                <a:srgbClr val="F9F6E7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CE7CECA4-B6C7-A9E8-D529-1D982B062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383" y="2304269"/>
            <a:ext cx="2641146" cy="1963712"/>
          </a:xfrm>
          <a:prstGeom prst="rect">
            <a:avLst/>
          </a:prstGeom>
        </p:spPr>
      </p:pic>
      <p:sp>
        <p:nvSpPr>
          <p:cNvPr id="64" name="사각형: 둥근 모서리 13">
            <a:extLst>
              <a:ext uri="{FF2B5EF4-FFF2-40B4-BE49-F238E27FC236}">
                <a16:creationId xmlns:a16="http://schemas.microsoft.com/office/drawing/2014/main" id="{DED2AEAB-D5AD-FAB2-8D35-6C1FA91AF8AF}"/>
              </a:ext>
            </a:extLst>
          </p:cNvPr>
          <p:cNvSpPr/>
          <p:nvPr/>
        </p:nvSpPr>
        <p:spPr>
          <a:xfrm>
            <a:off x="8554545" y="2204324"/>
            <a:ext cx="1059354" cy="298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defRPr/>
            </a:pPr>
            <a:r>
              <a:rPr lang="en-US" altLang="ko-KR" sz="1200" i="1" kern="0" dirty="0">
                <a:ln w="1587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/>
              </a:rPr>
              <a:t>STEP3</a:t>
            </a:r>
            <a:endParaRPr lang="en-US" altLang="ko-KR" sz="1200" i="1" kern="0" dirty="0">
              <a:ln w="15875">
                <a:noFill/>
              </a:ln>
              <a:solidFill>
                <a:srgbClr val="F9F6E7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44B90F-BB66-63E4-D066-275B3B94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83843"/>
              </p:ext>
            </p:extLst>
          </p:nvPr>
        </p:nvGraphicFramePr>
        <p:xfrm>
          <a:off x="3551464" y="258536"/>
          <a:ext cx="7874350" cy="51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51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4CDF73-B783-26C4-3FDE-825291E84377}"/>
              </a:ext>
            </a:extLst>
          </p:cNvPr>
          <p:cNvSpPr txBox="1"/>
          <p:nvPr/>
        </p:nvSpPr>
        <p:spPr>
          <a:xfrm>
            <a:off x="193903" y="6320517"/>
            <a:ext cx="1176677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1600" dirty="0">
                <a:ea typeface="맑은 고딕"/>
              </a:rPr>
              <a:t>*</a:t>
            </a:r>
            <a:r>
              <a:rPr lang="ko-KR" sz="1600" dirty="0">
                <a:ea typeface="+mn-lt"/>
                <a:cs typeface="+mn-lt"/>
              </a:rPr>
              <a:t>LSTM (</a:t>
            </a:r>
            <a:r>
              <a:rPr lang="ko-KR" sz="1600" dirty="0" err="1">
                <a:ea typeface="+mn-lt"/>
                <a:cs typeface="+mn-lt"/>
              </a:rPr>
              <a:t>Long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Short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Term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Memory</a:t>
            </a:r>
            <a:r>
              <a:rPr lang="ko-KR" sz="1600" dirty="0">
                <a:ea typeface="+mn-lt"/>
                <a:cs typeface="+mn-lt"/>
              </a:rPr>
              <a:t>)는 기존의 </a:t>
            </a:r>
            <a:r>
              <a:rPr lang="ko-KR" sz="1600" dirty="0" err="1">
                <a:ea typeface="+mn-lt"/>
                <a:cs typeface="+mn-lt"/>
              </a:rPr>
              <a:t>RNN이</a:t>
            </a:r>
            <a:r>
              <a:rPr lang="ko-KR" sz="1600" dirty="0">
                <a:ea typeface="+mn-lt"/>
                <a:cs typeface="+mn-lt"/>
              </a:rPr>
              <a:t> 출력과 먼 위치에 있는 정보를 기억할 수 없다는 단점을 보완하여 장/단기 기억을 가능하게 설계한 신경망의 구조를 말합니다. 주로 시계열 처리나, 자연어 처리에 사용됩니다.</a:t>
            </a:r>
            <a:endParaRPr lang="ko-KR" altLang="en-US" sz="1600" dirty="0">
              <a:ea typeface="맑은 고딕" panose="020B0503020000020004" pitchFamily="34" charset="-127"/>
            </a:endParaRPr>
          </a:p>
          <a:p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88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2D9424-8D0C-35E0-7D6E-101483DC5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6760"/>
              </p:ext>
            </p:extLst>
          </p:nvPr>
        </p:nvGraphicFramePr>
        <p:xfrm>
          <a:off x="3571875" y="258535"/>
          <a:ext cx="7874350" cy="48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7EC779-6202-B4E7-1C65-797E4D3798E9}"/>
              </a:ext>
            </a:extLst>
          </p:cNvPr>
          <p:cNvSpPr txBox="1"/>
          <p:nvPr/>
        </p:nvSpPr>
        <p:spPr>
          <a:xfrm>
            <a:off x="275544" y="775607"/>
            <a:ext cx="1160349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af-ZA" dirty="0">
                <a:latin typeface="Courier New"/>
                <a:ea typeface="Courier New"/>
                <a:cs typeface="Courier New"/>
              </a:rPr>
              <a:t> pandas </a:t>
            </a:r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as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pd</a:t>
            </a:r>
            <a:endParaRPr lang="af-ZA">
              <a:latin typeface="Courier New"/>
              <a:ea typeface="Courier New"/>
              <a:cs typeface="Courier New"/>
            </a:endParaRPr>
          </a:p>
          <a:p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numpy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as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np</a:t>
            </a:r>
            <a:endParaRPr lang="af-ZA">
              <a:latin typeface="Courier New"/>
              <a:ea typeface="Courier New"/>
              <a:cs typeface="Courier New"/>
            </a:endParaRPr>
          </a:p>
          <a:p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matplotlib.pyplot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as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plt</a:t>
            </a:r>
            <a:endParaRPr lang="af-ZA">
              <a:latin typeface="Courier New"/>
              <a:ea typeface="Courier New"/>
              <a:cs typeface="Courier New"/>
            </a:endParaRPr>
          </a:p>
          <a:p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seaborn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as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sns</a:t>
            </a:r>
            <a:endParaRPr lang="af-ZA">
              <a:latin typeface="Courier New"/>
              <a:ea typeface="Courier New"/>
              <a:cs typeface="Courier New"/>
            </a:endParaRPr>
          </a:p>
          <a:p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af-ZA" dirty="0"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warnings</a:t>
            </a:r>
            <a:endParaRPr lang="af-ZA">
              <a:latin typeface="Courier New"/>
              <a:ea typeface="Courier New"/>
              <a:cs typeface="Courier New"/>
            </a:endParaRPr>
          </a:p>
          <a:p>
            <a:r>
              <a:rPr lang="af-ZA" dirty="0">
                <a:solidFill>
                  <a:srgbClr val="AF00DB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af-ZA" dirty="0">
                <a:latin typeface="Courier New"/>
                <a:ea typeface="Courier New"/>
                <a:cs typeface="Courier New"/>
              </a:rPr>
              <a:t> os</a:t>
            </a:r>
          </a:p>
          <a:p>
            <a:br>
              <a:rPr lang="af-ZA" dirty="0">
                <a:latin typeface="Courier New"/>
                <a:ea typeface="Courier New"/>
                <a:cs typeface="Courier New"/>
              </a:rPr>
            </a:br>
            <a:r>
              <a:rPr lang="af-ZA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af-ZA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matplotlib</a:t>
            </a:r>
            <a:r>
              <a:rPr lang="af-ZA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</a:t>
            </a:r>
            <a:r>
              <a:rPr lang="af-ZA" dirty="0" err="1">
                <a:latin typeface="Courier New"/>
                <a:ea typeface="Courier New"/>
                <a:cs typeface="Courier New"/>
              </a:rPr>
              <a:t>inline</a:t>
            </a:r>
            <a:endParaRPr lang="af-ZA">
              <a:latin typeface="Courier New"/>
              <a:ea typeface="Courier New"/>
              <a:cs typeface="Courier New"/>
            </a:endParaRPr>
          </a:p>
          <a:p>
            <a:r>
              <a:rPr lang="af-ZA" dirty="0" err="1">
                <a:latin typeface="Courier New"/>
                <a:ea typeface="Courier New"/>
                <a:cs typeface="Courier New"/>
              </a:rPr>
              <a:t>warnings.filterwarnings</a:t>
            </a:r>
            <a:r>
              <a:rPr lang="af-ZA" dirty="0">
                <a:latin typeface="Courier New"/>
                <a:ea typeface="Courier New"/>
                <a:cs typeface="Courier New"/>
              </a:rPr>
              <a:t>(</a:t>
            </a:r>
            <a:r>
              <a:rPr lang="af-ZA" dirty="0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'</a:t>
            </a:r>
            <a:r>
              <a:rPr lang="af-ZA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ignore</a:t>
            </a:r>
            <a:r>
              <a:rPr lang="af-ZA" dirty="0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'</a:t>
            </a:r>
            <a:r>
              <a:rPr lang="af-ZA" dirty="0">
                <a:latin typeface="Courier New"/>
                <a:ea typeface="Courier New"/>
                <a:cs typeface="Courier New"/>
              </a:rPr>
              <a:t>)</a:t>
            </a:r>
          </a:p>
          <a:p>
            <a:br>
              <a:rPr lang="af-ZA" dirty="0">
                <a:latin typeface="Courier New"/>
                <a:ea typeface="Courier New"/>
                <a:cs typeface="Courier New"/>
              </a:rPr>
            </a:br>
            <a:r>
              <a:rPr lang="af-ZA" dirty="0" err="1">
                <a:latin typeface="Courier New"/>
                <a:ea typeface="Courier New"/>
                <a:cs typeface="Courier New"/>
              </a:rPr>
              <a:t>plt.rcParams</a:t>
            </a:r>
            <a:r>
              <a:rPr lang="af-ZA" dirty="0">
                <a:latin typeface="Courier New"/>
                <a:ea typeface="Courier New"/>
                <a:cs typeface="Courier New"/>
              </a:rPr>
              <a:t>[</a:t>
            </a:r>
            <a:r>
              <a:rPr lang="af-ZA" dirty="0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'</a:t>
            </a:r>
            <a:r>
              <a:rPr lang="af-ZA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font.family</a:t>
            </a:r>
            <a:r>
              <a:rPr lang="af-ZA" dirty="0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'</a:t>
            </a:r>
            <a:r>
              <a:rPr lang="af-ZA" dirty="0">
                <a:latin typeface="Courier New"/>
                <a:ea typeface="Courier New"/>
                <a:cs typeface="Courier New"/>
              </a:rPr>
              <a:t>] = </a:t>
            </a:r>
            <a:r>
              <a:rPr lang="af-ZA" dirty="0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'</a:t>
            </a:r>
            <a:r>
              <a:rPr lang="af-ZA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NanumGothic</a:t>
            </a:r>
            <a:r>
              <a:rPr lang="af-ZA" dirty="0">
                <a:solidFill>
                  <a:srgbClr val="A31515"/>
                </a:solidFill>
                <a:latin typeface="Courier New"/>
                <a:ea typeface="Courier New"/>
                <a:cs typeface="Courier New"/>
              </a:rPr>
              <a:t>'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import </a:t>
            </a:r>
            <a:r>
              <a:rPr lang="en-US" dirty="0" err="1">
                <a:ea typeface="+mn-lt"/>
                <a:cs typeface="+mn-lt"/>
              </a:rPr>
              <a:t>FinanceDataReader</a:t>
            </a:r>
            <a:r>
              <a:rPr lang="en-US" dirty="0">
                <a:ea typeface="+mn-lt"/>
                <a:cs typeface="+mn-lt"/>
              </a:rPr>
              <a:t> as </a:t>
            </a:r>
            <a:r>
              <a:rPr lang="en-US" dirty="0" err="1">
                <a:ea typeface="+mn-lt"/>
                <a:cs typeface="+mn-lt"/>
              </a:rPr>
              <a:t>fdr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samsung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fdr.DataReader</a:t>
            </a:r>
            <a:r>
              <a:rPr lang="en-US" dirty="0">
                <a:ea typeface="+mn-lt"/>
                <a:cs typeface="+mn-lt"/>
              </a:rPr>
              <a:t>('005930')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latin typeface="Malgun Gothic"/>
                <a:ea typeface="Malgun Gothic"/>
                <a:cs typeface="+mn-lt"/>
              </a:rPr>
              <a:t>STOCK_CODE = '005930'</a:t>
            </a:r>
            <a:br>
              <a:rPr lang="en-US" dirty="0">
                <a:ea typeface="+mn-lt"/>
                <a:cs typeface="+mn-lt"/>
              </a:rPr>
            </a:br>
            <a:endParaRPr lang="ko-KR" altLang="en-US">
              <a:latin typeface="Malgun Gothic"/>
              <a:ea typeface="Malgun Gothic"/>
            </a:endParaRPr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2D9424-8D0C-35E0-7D6E-101483DC5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6760"/>
              </p:ext>
            </p:extLst>
          </p:nvPr>
        </p:nvGraphicFramePr>
        <p:xfrm>
          <a:off x="3571875" y="258535"/>
          <a:ext cx="7874350" cy="48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E77EF5-B2FF-716D-3F1A-CA0BF7E204DA}"/>
              </a:ext>
            </a:extLst>
          </p:cNvPr>
          <p:cNvSpPr txBox="1"/>
          <p:nvPr/>
        </p:nvSpPr>
        <p:spPr>
          <a:xfrm>
            <a:off x="275544" y="775607"/>
            <a:ext cx="11603491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plt.figure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figsize</a:t>
            </a:r>
            <a:r>
              <a:rPr lang="en-US" dirty="0">
                <a:ea typeface="+mn-lt"/>
                <a:cs typeface="+mn-lt"/>
              </a:rPr>
              <a:t>=(16, 9))</a:t>
            </a:r>
            <a:endParaRPr lang="ko-KR" altLang="en-US" dirty="0"/>
          </a:p>
          <a:p>
            <a:r>
              <a:rPr lang="en-US" dirty="0" err="1">
                <a:ea typeface="+mn-lt"/>
                <a:cs typeface="+mn-lt"/>
              </a:rPr>
              <a:t>sns.lineplot</a:t>
            </a:r>
            <a:r>
              <a:rPr lang="en-US" dirty="0">
                <a:ea typeface="+mn-lt"/>
                <a:cs typeface="+mn-lt"/>
              </a:rPr>
              <a:t>(y=stock['Close'], x=</a:t>
            </a:r>
            <a:r>
              <a:rPr lang="en-US" dirty="0" err="1">
                <a:ea typeface="+mn-lt"/>
                <a:cs typeface="+mn-lt"/>
              </a:rPr>
              <a:t>stock.index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plt.xlabel</a:t>
            </a:r>
            <a:r>
              <a:rPr lang="en-US" dirty="0">
                <a:ea typeface="+mn-lt"/>
                <a:cs typeface="+mn-lt"/>
              </a:rPr>
              <a:t>('time')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plt.ylabel</a:t>
            </a:r>
            <a:r>
              <a:rPr lang="en-US" dirty="0">
                <a:ea typeface="+mn-lt"/>
                <a:cs typeface="+mn-lt"/>
              </a:rPr>
              <a:t>('price')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time_steps</a:t>
            </a:r>
            <a:r>
              <a:rPr lang="en-US" dirty="0">
                <a:ea typeface="+mn-lt"/>
                <a:cs typeface="+mn-lt"/>
              </a:rPr>
              <a:t> = [['1990', '2000'],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['2000', '2010'],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   ['2010', '2015'],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['2015', '2020']]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fig, axes = </a:t>
            </a:r>
            <a:r>
              <a:rPr lang="en-US" dirty="0" err="1">
                <a:ea typeface="+mn-lt"/>
                <a:cs typeface="+mn-lt"/>
              </a:rPr>
              <a:t>plt.subplots</a:t>
            </a:r>
            <a:r>
              <a:rPr lang="en-US" dirty="0">
                <a:ea typeface="+mn-lt"/>
                <a:cs typeface="+mn-lt"/>
              </a:rPr>
              <a:t>(2, 2)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fig.set_size_inches</a:t>
            </a:r>
            <a:r>
              <a:rPr lang="en-US" dirty="0">
                <a:ea typeface="+mn-lt"/>
                <a:cs typeface="+mn-lt"/>
              </a:rPr>
              <a:t>(16, 9)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in range(4):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ax = axes[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//2, i%2]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</a:t>
            </a:r>
            <a:r>
              <a:rPr lang="en-US" dirty="0" err="1">
                <a:ea typeface="+mn-lt"/>
                <a:cs typeface="+mn-lt"/>
              </a:rPr>
              <a:t>df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stock.loc</a:t>
            </a:r>
            <a:r>
              <a:rPr lang="en-US" dirty="0">
                <a:ea typeface="+mn-lt"/>
                <a:cs typeface="+mn-lt"/>
              </a:rPr>
              <a:t>[(</a:t>
            </a:r>
            <a:r>
              <a:rPr lang="en-US" dirty="0" err="1">
                <a:ea typeface="+mn-lt"/>
                <a:cs typeface="+mn-lt"/>
              </a:rPr>
              <a:t>stock.index</a:t>
            </a:r>
            <a:r>
              <a:rPr lang="en-US" dirty="0">
                <a:ea typeface="+mn-lt"/>
                <a:cs typeface="+mn-lt"/>
              </a:rPr>
              <a:t> &gt; </a:t>
            </a:r>
            <a:r>
              <a:rPr lang="en-US" dirty="0" err="1">
                <a:ea typeface="+mn-lt"/>
                <a:cs typeface="+mn-lt"/>
              </a:rPr>
              <a:t>time_steps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][0]) &amp; (</a:t>
            </a:r>
            <a:r>
              <a:rPr lang="en-US" dirty="0" err="1">
                <a:ea typeface="+mn-lt"/>
                <a:cs typeface="+mn-lt"/>
              </a:rPr>
              <a:t>stock.index</a:t>
            </a:r>
            <a:r>
              <a:rPr lang="en-US" dirty="0">
                <a:ea typeface="+mn-lt"/>
                <a:cs typeface="+mn-lt"/>
              </a:rPr>
              <a:t> &lt; </a:t>
            </a:r>
            <a:r>
              <a:rPr lang="en-US" dirty="0" err="1">
                <a:ea typeface="+mn-lt"/>
                <a:cs typeface="+mn-lt"/>
              </a:rPr>
              <a:t>time_steps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][1])]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</a:t>
            </a:r>
            <a:r>
              <a:rPr lang="en-US" dirty="0" err="1">
                <a:ea typeface="+mn-lt"/>
                <a:cs typeface="+mn-lt"/>
              </a:rPr>
              <a:t>sns.lineplot</a:t>
            </a:r>
            <a:r>
              <a:rPr lang="en-US" dirty="0">
                <a:ea typeface="+mn-lt"/>
                <a:cs typeface="+mn-lt"/>
              </a:rPr>
              <a:t>(y=</a:t>
            </a:r>
            <a:r>
              <a:rPr lang="en-US" dirty="0" err="1">
                <a:ea typeface="+mn-lt"/>
                <a:cs typeface="+mn-lt"/>
              </a:rPr>
              <a:t>df</a:t>
            </a:r>
            <a:r>
              <a:rPr lang="en-US" dirty="0">
                <a:ea typeface="+mn-lt"/>
                <a:cs typeface="+mn-lt"/>
              </a:rPr>
              <a:t>['Close'], x=</a:t>
            </a:r>
            <a:r>
              <a:rPr lang="en-US" dirty="0" err="1">
                <a:ea typeface="+mn-lt"/>
                <a:cs typeface="+mn-lt"/>
              </a:rPr>
              <a:t>df.index</a:t>
            </a:r>
            <a:r>
              <a:rPr lang="en-US" dirty="0">
                <a:ea typeface="+mn-lt"/>
                <a:cs typeface="+mn-lt"/>
              </a:rPr>
              <a:t>, ax=ax)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</a:t>
            </a:r>
            <a:r>
              <a:rPr lang="en-US" dirty="0" err="1">
                <a:ea typeface="+mn-lt"/>
                <a:cs typeface="+mn-lt"/>
              </a:rPr>
              <a:t>ax.set_title</a:t>
            </a:r>
            <a:r>
              <a:rPr lang="en-US" dirty="0">
                <a:ea typeface="+mn-lt"/>
                <a:cs typeface="+mn-lt"/>
              </a:rPr>
              <a:t>(f'{</a:t>
            </a:r>
            <a:r>
              <a:rPr lang="en-US" dirty="0" err="1">
                <a:ea typeface="+mn-lt"/>
                <a:cs typeface="+mn-lt"/>
              </a:rPr>
              <a:t>time_steps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][0]}~{</a:t>
            </a:r>
            <a:r>
              <a:rPr lang="en-US" dirty="0" err="1">
                <a:ea typeface="+mn-lt"/>
                <a:cs typeface="+mn-lt"/>
              </a:rPr>
              <a:t>time_steps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][1]}')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</a:t>
            </a:r>
            <a:r>
              <a:rPr lang="en-US" dirty="0" err="1">
                <a:ea typeface="+mn-lt"/>
                <a:cs typeface="+mn-lt"/>
              </a:rPr>
              <a:t>ax.set_xlabel</a:t>
            </a:r>
            <a:r>
              <a:rPr lang="en-US" dirty="0">
                <a:ea typeface="+mn-lt"/>
                <a:cs typeface="+mn-lt"/>
              </a:rPr>
              <a:t>('time')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</a:t>
            </a:r>
            <a:r>
              <a:rPr lang="en-US" dirty="0" err="1">
                <a:ea typeface="+mn-lt"/>
                <a:cs typeface="+mn-lt"/>
              </a:rPr>
              <a:t>ax.set_ylabel</a:t>
            </a:r>
            <a:r>
              <a:rPr lang="en-US" dirty="0">
                <a:ea typeface="+mn-lt"/>
                <a:cs typeface="+mn-lt"/>
              </a:rPr>
              <a:t>('price')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plt.tight_layout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plt.show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/>
          </a:p>
          <a:p>
            <a:endParaRPr lang="en-US" altLang="ko-KR" dirty="0">
              <a:latin typeface="Malgun Gothic"/>
              <a:ea typeface="Malgun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275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2D9424-8D0C-35E0-7D6E-101483DC5C8C}"/>
              </a:ext>
            </a:extLst>
          </p:cNvPr>
          <p:cNvGraphicFramePr>
            <a:graphicFrameLocks noGrp="1"/>
          </p:cNvGraphicFramePr>
          <p:nvPr/>
        </p:nvGraphicFramePr>
        <p:xfrm>
          <a:off x="3571875" y="258535"/>
          <a:ext cx="7874350" cy="48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E77EF5-B2FF-716D-3F1A-CA0BF7E204DA}"/>
              </a:ext>
            </a:extLst>
          </p:cNvPr>
          <p:cNvSpPr txBox="1"/>
          <p:nvPr/>
        </p:nvSpPr>
        <p:spPr>
          <a:xfrm>
            <a:off x="216929" y="746299"/>
            <a:ext cx="1160349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from </a:t>
            </a:r>
            <a:r>
              <a:rPr lang="en-US" dirty="0" err="1">
                <a:ea typeface="+mn-lt"/>
                <a:cs typeface="+mn-lt"/>
              </a:rPr>
              <a:t>sklearn.preprocessing</a:t>
            </a:r>
            <a:r>
              <a:rPr lang="en-US" dirty="0">
                <a:ea typeface="+mn-lt"/>
                <a:cs typeface="+mn-lt"/>
              </a:rPr>
              <a:t> import </a:t>
            </a:r>
            <a:r>
              <a:rPr lang="en-US" dirty="0" err="1">
                <a:ea typeface="+mn-lt"/>
                <a:cs typeface="+mn-lt"/>
              </a:rPr>
              <a:t>MinMaxScaler</a:t>
            </a:r>
            <a:endParaRPr lang="ko-KR" altLang="en-US" dirty="0" err="1"/>
          </a:p>
          <a:p>
            <a:r>
              <a:rPr lang="en-US" dirty="0">
                <a:ea typeface="+mn-lt"/>
                <a:cs typeface="+mn-lt"/>
              </a:rPr>
              <a:t>scaler = </a:t>
            </a:r>
            <a:r>
              <a:rPr lang="en-US" dirty="0" err="1">
                <a:ea typeface="+mn-lt"/>
                <a:cs typeface="+mn-lt"/>
              </a:rPr>
              <a:t>MinMaxScaler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scale_cols</a:t>
            </a:r>
            <a:r>
              <a:rPr lang="en-US" dirty="0">
                <a:ea typeface="+mn-lt"/>
                <a:cs typeface="+mn-lt"/>
              </a:rPr>
              <a:t> = ['Open', 'High', 'Low', 'Close', 'Volume']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scaled = </a:t>
            </a:r>
            <a:r>
              <a:rPr lang="en-US" dirty="0" err="1">
                <a:ea typeface="+mn-lt"/>
                <a:cs typeface="+mn-lt"/>
              </a:rPr>
              <a:t>scaler.fit_transform</a:t>
            </a:r>
            <a:r>
              <a:rPr lang="en-US" dirty="0">
                <a:ea typeface="+mn-lt"/>
                <a:cs typeface="+mn-lt"/>
              </a:rPr>
              <a:t>(stock[</a:t>
            </a:r>
            <a:r>
              <a:rPr lang="en-US" dirty="0" err="1">
                <a:ea typeface="+mn-lt"/>
                <a:cs typeface="+mn-lt"/>
              </a:rPr>
              <a:t>scale_cols</a:t>
            </a:r>
            <a:r>
              <a:rPr lang="en-US" dirty="0">
                <a:ea typeface="+mn-lt"/>
                <a:cs typeface="+mn-lt"/>
              </a:rPr>
              <a:t>])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scaled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 </a:t>
            </a:r>
            <a:r>
              <a:rPr lang="en-US" dirty="0" err="1">
                <a:ea typeface="+mn-lt"/>
                <a:cs typeface="+mn-lt"/>
              </a:rPr>
              <a:t>sklearn.model_selection</a:t>
            </a:r>
            <a:r>
              <a:rPr lang="en-US" dirty="0">
                <a:ea typeface="+mn-lt"/>
                <a:cs typeface="+mn-lt"/>
              </a:rPr>
              <a:t> import </a:t>
            </a:r>
            <a:r>
              <a:rPr lang="en-US" dirty="0" err="1">
                <a:ea typeface="+mn-lt"/>
                <a:cs typeface="+mn-lt"/>
              </a:rPr>
              <a:t>train_test_split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x_train.shape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y_train.shape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x_test.shape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y_test.shape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x_train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import </a:t>
            </a:r>
            <a:r>
              <a:rPr lang="en-US" dirty="0" err="1">
                <a:ea typeface="+mn-lt"/>
                <a:cs typeface="+mn-lt"/>
              </a:rPr>
              <a:t>tensorflow</a:t>
            </a:r>
            <a:r>
              <a:rPr lang="en-US" dirty="0">
                <a:ea typeface="+mn-lt"/>
                <a:cs typeface="+mn-lt"/>
              </a:rPr>
              <a:t> as </a:t>
            </a:r>
            <a:r>
              <a:rPr lang="en-US" dirty="0" err="1">
                <a:ea typeface="+mn-lt"/>
                <a:cs typeface="+mn-lt"/>
              </a:rPr>
              <a:t>tf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def </a:t>
            </a:r>
            <a:r>
              <a:rPr lang="en-US" dirty="0" err="1">
                <a:ea typeface="+mn-lt"/>
                <a:cs typeface="+mn-lt"/>
              </a:rPr>
              <a:t>windowed_dataset</a:t>
            </a:r>
            <a:r>
              <a:rPr lang="en-US" dirty="0">
                <a:ea typeface="+mn-lt"/>
                <a:cs typeface="+mn-lt"/>
              </a:rPr>
              <a:t>(series, </a:t>
            </a:r>
            <a:r>
              <a:rPr lang="en-US" dirty="0" err="1">
                <a:ea typeface="+mn-lt"/>
                <a:cs typeface="+mn-lt"/>
              </a:rPr>
              <a:t>window_size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batch_size</a:t>
            </a:r>
            <a:r>
              <a:rPr lang="en-US" dirty="0">
                <a:ea typeface="+mn-lt"/>
                <a:cs typeface="+mn-lt"/>
              </a:rPr>
              <a:t>, shuffle):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series = </a:t>
            </a:r>
            <a:r>
              <a:rPr lang="en-US" dirty="0" err="1">
                <a:ea typeface="+mn-lt"/>
                <a:cs typeface="+mn-lt"/>
              </a:rPr>
              <a:t>tf.expand_dims</a:t>
            </a:r>
            <a:r>
              <a:rPr lang="en-US" dirty="0">
                <a:ea typeface="+mn-lt"/>
                <a:cs typeface="+mn-lt"/>
              </a:rPr>
              <a:t>(series, axis=-1)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ds = </a:t>
            </a:r>
            <a:r>
              <a:rPr lang="en-US" dirty="0" err="1">
                <a:ea typeface="+mn-lt"/>
                <a:cs typeface="+mn-lt"/>
              </a:rPr>
              <a:t>tf.data.Dataset.from_tensor_slices</a:t>
            </a:r>
            <a:r>
              <a:rPr lang="en-US" dirty="0">
                <a:ea typeface="+mn-lt"/>
                <a:cs typeface="+mn-lt"/>
              </a:rPr>
              <a:t>(series)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ds = </a:t>
            </a:r>
            <a:r>
              <a:rPr lang="en-US" dirty="0" err="1">
                <a:ea typeface="+mn-lt"/>
                <a:cs typeface="+mn-lt"/>
              </a:rPr>
              <a:t>ds.window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window_size</a:t>
            </a:r>
            <a:r>
              <a:rPr lang="en-US" dirty="0">
                <a:ea typeface="+mn-lt"/>
                <a:cs typeface="+mn-lt"/>
              </a:rPr>
              <a:t> + 1, shift=1, </a:t>
            </a:r>
            <a:r>
              <a:rPr lang="en-US" dirty="0" err="1">
                <a:ea typeface="+mn-lt"/>
                <a:cs typeface="+mn-lt"/>
              </a:rPr>
              <a:t>drop_remainder</a:t>
            </a:r>
            <a:r>
              <a:rPr lang="en-US" dirty="0">
                <a:ea typeface="+mn-lt"/>
                <a:cs typeface="+mn-lt"/>
              </a:rPr>
              <a:t>=True)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ds = </a:t>
            </a:r>
            <a:r>
              <a:rPr lang="en-US" dirty="0" err="1">
                <a:ea typeface="+mn-lt"/>
                <a:cs typeface="+mn-lt"/>
              </a:rPr>
              <a:t>ds.flat_map</a:t>
            </a:r>
            <a:r>
              <a:rPr lang="en-US" dirty="0">
                <a:ea typeface="+mn-lt"/>
                <a:cs typeface="+mn-lt"/>
              </a:rPr>
              <a:t>(lambda w: </a:t>
            </a:r>
            <a:r>
              <a:rPr lang="en-US" dirty="0" err="1">
                <a:ea typeface="+mn-lt"/>
                <a:cs typeface="+mn-lt"/>
              </a:rPr>
              <a:t>w.batch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window_size</a:t>
            </a:r>
            <a:r>
              <a:rPr lang="en-US" dirty="0">
                <a:ea typeface="+mn-lt"/>
                <a:cs typeface="+mn-lt"/>
              </a:rPr>
              <a:t> + 1))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if shuffle: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ds = </a:t>
            </a:r>
            <a:r>
              <a:rPr lang="en-US" dirty="0" err="1">
                <a:ea typeface="+mn-lt"/>
                <a:cs typeface="+mn-lt"/>
              </a:rPr>
              <a:t>ds.shuffle</a:t>
            </a:r>
            <a:r>
              <a:rPr lang="en-US" dirty="0">
                <a:ea typeface="+mn-lt"/>
                <a:cs typeface="+mn-lt"/>
              </a:rPr>
              <a:t>(1000)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ds = </a:t>
            </a:r>
            <a:r>
              <a:rPr lang="en-US" dirty="0" err="1">
                <a:ea typeface="+mn-lt"/>
                <a:cs typeface="+mn-lt"/>
              </a:rPr>
              <a:t>ds.map</a:t>
            </a:r>
            <a:r>
              <a:rPr lang="en-US" dirty="0">
                <a:ea typeface="+mn-lt"/>
                <a:cs typeface="+mn-lt"/>
              </a:rPr>
              <a:t>(lambda w: (w[:-1], w[-1]))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return </a:t>
            </a:r>
            <a:r>
              <a:rPr lang="en-US" dirty="0" err="1">
                <a:ea typeface="+mn-lt"/>
                <a:cs typeface="+mn-lt"/>
              </a:rPr>
              <a:t>ds.batch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batch_size</a:t>
            </a:r>
            <a:r>
              <a:rPr lang="en-US" dirty="0">
                <a:ea typeface="+mn-lt"/>
                <a:cs typeface="+mn-lt"/>
              </a:rPr>
              <a:t>).prefetch(1)</a:t>
            </a:r>
            <a:endParaRPr lang="en-US" dirty="0"/>
          </a:p>
          <a:p>
            <a:endParaRPr lang="en-US" altLang="ko-KR" dirty="0">
              <a:latin typeface="Malgun Gothic"/>
              <a:ea typeface="Malgun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218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2D9424-8D0C-35E0-7D6E-101483DC5C8C}"/>
              </a:ext>
            </a:extLst>
          </p:cNvPr>
          <p:cNvGraphicFramePr>
            <a:graphicFrameLocks noGrp="1"/>
          </p:cNvGraphicFramePr>
          <p:nvPr/>
        </p:nvGraphicFramePr>
        <p:xfrm>
          <a:off x="3571875" y="258535"/>
          <a:ext cx="7874350" cy="48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E77EF5-B2FF-716D-3F1A-CA0BF7E204DA}"/>
              </a:ext>
            </a:extLst>
          </p:cNvPr>
          <p:cNvSpPr txBox="1"/>
          <p:nvPr/>
        </p:nvSpPr>
        <p:spPr>
          <a:xfrm>
            <a:off x="216929" y="746299"/>
            <a:ext cx="11603491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WINDOW_SIZE=20</a:t>
            </a:r>
            <a:endParaRPr lang="ko-KR" altLang="en-US" dirty="0"/>
          </a:p>
          <a:p>
            <a:r>
              <a:rPr lang="en-US" dirty="0">
                <a:ea typeface="+mn-lt"/>
                <a:cs typeface="+mn-lt"/>
              </a:rPr>
              <a:t>BATCH_SIZE=32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train_data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windowed_dataset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y_train</a:t>
            </a:r>
            <a:r>
              <a:rPr lang="en-US" dirty="0">
                <a:ea typeface="+mn-lt"/>
                <a:cs typeface="+mn-lt"/>
              </a:rPr>
              <a:t>, WINDOW_SIZE, BATCH_SIZE, True)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test_data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windowed_dataset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y_test</a:t>
            </a:r>
            <a:r>
              <a:rPr lang="en-US" dirty="0">
                <a:ea typeface="+mn-lt"/>
                <a:cs typeface="+mn-lt"/>
              </a:rPr>
              <a:t>, WINDOW_SIZE, BATCH_SIZE, False)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 data in </a:t>
            </a:r>
            <a:r>
              <a:rPr lang="en-US" dirty="0" err="1">
                <a:ea typeface="+mn-lt"/>
                <a:cs typeface="+mn-lt"/>
              </a:rPr>
              <a:t>train_data.take</a:t>
            </a:r>
            <a:r>
              <a:rPr lang="en-US" dirty="0">
                <a:ea typeface="+mn-lt"/>
                <a:cs typeface="+mn-lt"/>
              </a:rPr>
              <a:t>(1):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print(</a:t>
            </a:r>
            <a:r>
              <a:rPr lang="en-US" dirty="0" err="1">
                <a:ea typeface="+mn-lt"/>
                <a:cs typeface="+mn-lt"/>
              </a:rPr>
              <a:t>f'데이터셋</a:t>
            </a:r>
            <a:r>
              <a:rPr lang="en-US" dirty="0">
                <a:ea typeface="+mn-lt"/>
                <a:cs typeface="+mn-lt"/>
              </a:rPr>
              <a:t>(X) </a:t>
            </a:r>
            <a:r>
              <a:rPr lang="en-US" dirty="0" err="1">
                <a:ea typeface="+mn-lt"/>
                <a:cs typeface="+mn-lt"/>
              </a:rPr>
              <a:t>구성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batch_size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window_size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feature갯수</a:t>
            </a:r>
            <a:r>
              <a:rPr lang="en-US" dirty="0">
                <a:ea typeface="+mn-lt"/>
                <a:cs typeface="+mn-lt"/>
              </a:rPr>
              <a:t>): {data[0].shape}')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print(</a:t>
            </a:r>
            <a:r>
              <a:rPr lang="en-US" dirty="0" err="1">
                <a:ea typeface="+mn-lt"/>
                <a:cs typeface="+mn-lt"/>
              </a:rPr>
              <a:t>f'데이터셋</a:t>
            </a:r>
            <a:r>
              <a:rPr lang="en-US" dirty="0">
                <a:ea typeface="+mn-lt"/>
                <a:cs typeface="+mn-lt"/>
              </a:rPr>
              <a:t>(Y) </a:t>
            </a:r>
            <a:r>
              <a:rPr lang="en-US" dirty="0" err="1">
                <a:ea typeface="+mn-lt"/>
                <a:cs typeface="+mn-lt"/>
              </a:rPr>
              <a:t>구성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batch_size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window_size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feature갯수</a:t>
            </a:r>
            <a:r>
              <a:rPr lang="en-US" dirty="0">
                <a:ea typeface="+mn-lt"/>
                <a:cs typeface="+mn-lt"/>
              </a:rPr>
              <a:t>): {data[1].shape}')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 </a:t>
            </a:r>
            <a:r>
              <a:rPr lang="en-US" dirty="0" err="1">
                <a:ea typeface="+mn-lt"/>
                <a:cs typeface="+mn-lt"/>
              </a:rPr>
              <a:t>tensorflow.keras.models</a:t>
            </a:r>
            <a:r>
              <a:rPr lang="en-US" dirty="0">
                <a:ea typeface="+mn-lt"/>
                <a:cs typeface="+mn-lt"/>
              </a:rPr>
              <a:t> import Sequential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 </a:t>
            </a:r>
            <a:r>
              <a:rPr lang="en-US" dirty="0" err="1">
                <a:ea typeface="+mn-lt"/>
                <a:cs typeface="+mn-lt"/>
              </a:rPr>
              <a:t>tensorflow.keras.layers</a:t>
            </a:r>
            <a:r>
              <a:rPr lang="en-US" dirty="0">
                <a:ea typeface="+mn-lt"/>
                <a:cs typeface="+mn-lt"/>
              </a:rPr>
              <a:t> import Dense, LSTM, Conv1D, Lambda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 </a:t>
            </a:r>
            <a:r>
              <a:rPr lang="en-US" dirty="0" err="1">
                <a:ea typeface="+mn-lt"/>
                <a:cs typeface="+mn-lt"/>
              </a:rPr>
              <a:t>tensorflow.keras.losses</a:t>
            </a:r>
            <a:r>
              <a:rPr lang="en-US" dirty="0">
                <a:ea typeface="+mn-lt"/>
                <a:cs typeface="+mn-lt"/>
              </a:rPr>
              <a:t> import Huber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 </a:t>
            </a:r>
            <a:r>
              <a:rPr lang="en-US" dirty="0" err="1">
                <a:ea typeface="+mn-lt"/>
                <a:cs typeface="+mn-lt"/>
              </a:rPr>
              <a:t>tensorflow.keras.optimizers</a:t>
            </a:r>
            <a:r>
              <a:rPr lang="en-US" dirty="0">
                <a:ea typeface="+mn-lt"/>
                <a:cs typeface="+mn-lt"/>
              </a:rPr>
              <a:t> import Adam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 </a:t>
            </a:r>
            <a:r>
              <a:rPr lang="en-US" dirty="0" err="1">
                <a:ea typeface="+mn-lt"/>
                <a:cs typeface="+mn-lt"/>
              </a:rPr>
              <a:t>tensorflow.keras.callbacks</a:t>
            </a:r>
            <a:r>
              <a:rPr lang="en-US" dirty="0">
                <a:ea typeface="+mn-lt"/>
                <a:cs typeface="+mn-lt"/>
              </a:rPr>
              <a:t> import </a:t>
            </a:r>
            <a:r>
              <a:rPr lang="en-US" dirty="0" err="1">
                <a:ea typeface="+mn-lt"/>
                <a:cs typeface="+mn-lt"/>
              </a:rPr>
              <a:t>EarlyStopping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ModelCheckpoint</a:t>
            </a:r>
            <a:br>
              <a:rPr lang="en-US" dirty="0"/>
            </a:br>
            <a:endParaRPr lang="en-US">
              <a:ea typeface="맑은 고딕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model = Sequential([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Conv1D(filters=32, </a:t>
            </a:r>
            <a:r>
              <a:rPr lang="en-US" dirty="0" err="1">
                <a:ea typeface="+mn-lt"/>
                <a:cs typeface="+mn-lt"/>
              </a:rPr>
              <a:t>kernel_size</a:t>
            </a:r>
            <a:r>
              <a:rPr lang="en-US" dirty="0">
                <a:ea typeface="+mn-lt"/>
                <a:cs typeface="+mn-lt"/>
              </a:rPr>
              <a:t>=5,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padding="causal",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activation="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",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</a:t>
            </a:r>
            <a:r>
              <a:rPr lang="en-US" dirty="0" err="1">
                <a:ea typeface="+mn-lt"/>
                <a:cs typeface="+mn-lt"/>
              </a:rPr>
              <a:t>input_shape</a:t>
            </a:r>
            <a:r>
              <a:rPr lang="en-US" dirty="0">
                <a:ea typeface="+mn-lt"/>
                <a:cs typeface="+mn-lt"/>
              </a:rPr>
              <a:t>=[WINDOW_SIZE, 1]),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LSTM(16, activation='tanh'),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Dense(16, activation="</a:t>
            </a: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"),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Dense(1),</a:t>
            </a:r>
            <a:endParaRPr lang="en-US" dirty="0"/>
          </a:p>
          <a:p>
            <a:endParaRPr lang="en-US" altLang="ko-KR" dirty="0">
              <a:latin typeface="Malgun Gothic"/>
              <a:ea typeface="Malgun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232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4" name="순서도: 수동 입력 27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501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5017 h 10000"/>
                <a:gd name="connsiteX0" fmla="*/ 25 w 10000"/>
                <a:gd name="connsiteY0" fmla="*/ 479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25 w 10000"/>
                <a:gd name="connsiteY4" fmla="*/ 4796 h 10000"/>
                <a:gd name="connsiteX0" fmla="*/ 0 w 10008"/>
                <a:gd name="connsiteY0" fmla="*/ 479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47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605B513-383F-4557-13D5-AD27AE1C57CC}"/>
                </a:ext>
              </a:extLst>
            </p:cNvPr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0"/>
              </a:avLst>
            </a:prstGeom>
            <a:solidFill>
              <a:srgbClr val="EDEFFC"/>
            </a:solidFill>
            <a:ln>
              <a:noFill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한쪽 모서리 14">
              <a:extLst>
                <a:ext uri="{FF2B5EF4-FFF2-40B4-BE49-F238E27FC236}">
                  <a16:creationId xmlns:a16="http://schemas.microsoft.com/office/drawing/2014/main" id="{5928FAF9-5CE1-B687-8067-C496D69C7E79}"/>
                </a:ext>
              </a:extLst>
            </p:cNvPr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2AEAB-D5AD-FAB2-8D35-6C1FA91AF8AF}"/>
                </a:ext>
              </a:extLst>
            </p:cNvPr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noFill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18B9369-3CFD-87F0-A348-67603183B63A}"/>
                </a:ext>
              </a:extLst>
            </p:cNvPr>
            <p:cNvGrpSpPr/>
            <p:nvPr/>
          </p:nvGrpSpPr>
          <p:grpSpPr>
            <a:xfrm>
              <a:off x="435295" y="415829"/>
              <a:ext cx="185738" cy="185738"/>
              <a:chOff x="787646" y="1895476"/>
              <a:chExt cx="185738" cy="18573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F22CE1-157B-7F06-2145-ED083B243538}"/>
                  </a:ext>
                </a:extLst>
              </p:cNvPr>
              <p:cNvSpPr/>
              <p:nvPr/>
            </p:nvSpPr>
            <p:spPr>
              <a:xfrm>
                <a:off x="787646" y="1895476"/>
                <a:ext cx="185738" cy="185738"/>
              </a:xfrm>
              <a:prstGeom prst="ellipse">
                <a:avLst/>
              </a:prstGeom>
              <a:solidFill>
                <a:schemeClr val="bg1"/>
              </a:solidFill>
              <a:ln w="177800">
                <a:solidFill>
                  <a:schemeClr val="bg1">
                    <a:alpha val="2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602C29-02D8-5551-183C-B47FD551F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331" y="1943850"/>
                <a:ext cx="103902" cy="9211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4EC87E-8D22-EEC7-20EA-D2E0E547CAF6}"/>
                </a:ext>
              </a:extLst>
            </p:cNvPr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2D9424-8D0C-35E0-7D6E-101483DC5C8C}"/>
              </a:ext>
            </a:extLst>
          </p:cNvPr>
          <p:cNvGraphicFramePr>
            <a:graphicFrameLocks noGrp="1"/>
          </p:cNvGraphicFramePr>
          <p:nvPr/>
        </p:nvGraphicFramePr>
        <p:xfrm>
          <a:off x="3571875" y="258535"/>
          <a:ext cx="7874350" cy="48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>
                  <a:extLst>
                    <a:ext uri="{9D8B030D-6E8A-4147-A177-3AD203B41FA5}">
                      <a16:colId xmlns:a16="http://schemas.microsoft.com/office/drawing/2014/main" val="4248279638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670086913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2879834485"/>
                    </a:ext>
                  </a:extLst>
                </a:gridCol>
                <a:gridCol w="1574870">
                  <a:extLst>
                    <a:ext uri="{9D8B030D-6E8A-4147-A177-3AD203B41FA5}">
                      <a16:colId xmlns:a16="http://schemas.microsoft.com/office/drawing/2014/main" val="1908397450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목차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조원소개</a:t>
                      </a:r>
                      <a:endParaRPr kumimoji="0" lang="en-US" altLang="ko-KR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rgbClr val="8993FB"/>
                          </a:solidFill>
                        </a:rPr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993F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6E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E77EF5-B2FF-716D-3F1A-CA0BF7E204DA}"/>
              </a:ext>
            </a:extLst>
          </p:cNvPr>
          <p:cNvSpPr txBox="1"/>
          <p:nvPr/>
        </p:nvSpPr>
        <p:spPr>
          <a:xfrm>
            <a:off x="216929" y="746299"/>
            <a:ext cx="11603491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loss</a:t>
            </a:r>
            <a:r>
              <a:rPr lang="en-US" dirty="0">
                <a:ea typeface="+mn-lt"/>
                <a:cs typeface="+mn-lt"/>
              </a:rPr>
              <a:t> = Huber()</a:t>
            </a:r>
            <a:endParaRPr lang="ko-KR" altLang="en-US" dirty="0"/>
          </a:p>
          <a:p>
            <a:r>
              <a:rPr lang="en-US" dirty="0">
                <a:ea typeface="+mn-lt"/>
                <a:cs typeface="+mn-lt"/>
              </a:rPr>
              <a:t>optimizer = Adam(0.0005)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model.compile</a:t>
            </a:r>
            <a:r>
              <a:rPr lang="en-US" dirty="0">
                <a:ea typeface="+mn-lt"/>
                <a:cs typeface="+mn-lt"/>
              </a:rPr>
              <a:t>(loss=Huber(), optimizer=optimizer, metrics=['</a:t>
            </a:r>
            <a:r>
              <a:rPr lang="en-US" dirty="0" err="1">
                <a:ea typeface="+mn-lt"/>
                <a:cs typeface="+mn-lt"/>
              </a:rPr>
              <a:t>mse</a:t>
            </a:r>
            <a:r>
              <a:rPr lang="en-US" dirty="0">
                <a:ea typeface="+mn-lt"/>
                <a:cs typeface="+mn-lt"/>
              </a:rPr>
              <a:t>'])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earlystopping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EarlyStopping</a:t>
            </a:r>
            <a:r>
              <a:rPr lang="en-US" dirty="0">
                <a:ea typeface="+mn-lt"/>
                <a:cs typeface="+mn-lt"/>
              </a:rPr>
              <a:t>(monitor='</a:t>
            </a:r>
            <a:r>
              <a:rPr lang="en-US" dirty="0" err="1">
                <a:ea typeface="+mn-lt"/>
                <a:cs typeface="+mn-lt"/>
              </a:rPr>
              <a:t>val_loss</a:t>
            </a:r>
            <a:r>
              <a:rPr lang="en-US" dirty="0">
                <a:ea typeface="+mn-lt"/>
                <a:cs typeface="+mn-lt"/>
              </a:rPr>
              <a:t>', patience=10)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filename = </a:t>
            </a:r>
            <a:r>
              <a:rPr lang="en-US" dirty="0" err="1">
                <a:ea typeface="+mn-lt"/>
                <a:cs typeface="+mn-lt"/>
              </a:rPr>
              <a:t>os.path.join</a:t>
            </a:r>
            <a:r>
              <a:rPr lang="en-US" dirty="0">
                <a:ea typeface="+mn-lt"/>
                <a:cs typeface="+mn-lt"/>
              </a:rPr>
              <a:t>('</a:t>
            </a:r>
            <a:r>
              <a:rPr lang="en-US" dirty="0" err="1">
                <a:ea typeface="+mn-lt"/>
                <a:cs typeface="+mn-lt"/>
              </a:rPr>
              <a:t>tmp</a:t>
            </a:r>
            <a:r>
              <a:rPr lang="en-US" dirty="0">
                <a:ea typeface="+mn-lt"/>
                <a:cs typeface="+mn-lt"/>
              </a:rPr>
              <a:t>', '</a:t>
            </a:r>
            <a:r>
              <a:rPr lang="en-US" dirty="0" err="1">
                <a:ea typeface="+mn-lt"/>
                <a:cs typeface="+mn-lt"/>
              </a:rPr>
              <a:t>ckeckpointer.ckpt</a:t>
            </a:r>
            <a:r>
              <a:rPr lang="en-US" dirty="0">
                <a:ea typeface="+mn-lt"/>
                <a:cs typeface="+mn-lt"/>
              </a:rPr>
              <a:t>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checkpoint = </a:t>
            </a:r>
            <a:r>
              <a:rPr lang="en-US" dirty="0" err="1">
                <a:ea typeface="+mn-lt"/>
                <a:cs typeface="+mn-lt"/>
              </a:rPr>
              <a:t>ModelCheckpoint</a:t>
            </a:r>
            <a:r>
              <a:rPr lang="en-US" dirty="0">
                <a:ea typeface="+mn-lt"/>
                <a:cs typeface="+mn-lt"/>
              </a:rPr>
              <a:t>(filename,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</a:t>
            </a:r>
            <a:r>
              <a:rPr lang="en-US" dirty="0" err="1">
                <a:ea typeface="+mn-lt"/>
                <a:cs typeface="+mn-lt"/>
              </a:rPr>
              <a:t>save_weights_only</a:t>
            </a:r>
            <a:r>
              <a:rPr lang="en-US" dirty="0">
                <a:ea typeface="+mn-lt"/>
                <a:cs typeface="+mn-lt"/>
              </a:rPr>
              <a:t>=True,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</a:t>
            </a:r>
            <a:r>
              <a:rPr lang="en-US" dirty="0" err="1">
                <a:ea typeface="+mn-lt"/>
                <a:cs typeface="+mn-lt"/>
              </a:rPr>
              <a:t>save_best_only</a:t>
            </a:r>
            <a:r>
              <a:rPr lang="en-US" dirty="0">
                <a:ea typeface="+mn-lt"/>
                <a:cs typeface="+mn-lt"/>
              </a:rPr>
              <a:t>=True,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monitor='</a:t>
            </a:r>
            <a:r>
              <a:rPr lang="en-US" dirty="0" err="1">
                <a:ea typeface="+mn-lt"/>
                <a:cs typeface="+mn-lt"/>
              </a:rPr>
              <a:t>val_loss</a:t>
            </a:r>
            <a:r>
              <a:rPr lang="en-US" dirty="0">
                <a:ea typeface="+mn-lt"/>
                <a:cs typeface="+mn-lt"/>
              </a:rPr>
              <a:t>',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verbose=1)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history = </a:t>
            </a:r>
            <a:r>
              <a:rPr lang="en-US" dirty="0" err="1">
                <a:ea typeface="+mn-lt"/>
                <a:cs typeface="+mn-lt"/>
              </a:rPr>
              <a:t>model.fit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train_data</a:t>
            </a:r>
            <a:r>
              <a:rPr lang="en-US" dirty="0">
                <a:ea typeface="+mn-lt"/>
                <a:cs typeface="+mn-lt"/>
              </a:rPr>
              <a:t>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</a:t>
            </a:r>
            <a:r>
              <a:rPr lang="en-US" dirty="0" err="1">
                <a:ea typeface="+mn-lt"/>
                <a:cs typeface="+mn-lt"/>
              </a:rPr>
              <a:t>validation_data</a:t>
            </a:r>
            <a:r>
              <a:rPr lang="en-US" dirty="0">
                <a:ea typeface="+mn-lt"/>
                <a:cs typeface="+mn-lt"/>
              </a:rPr>
              <a:t>=(</a:t>
            </a:r>
            <a:r>
              <a:rPr lang="en-US" dirty="0" err="1">
                <a:ea typeface="+mn-lt"/>
                <a:cs typeface="+mn-lt"/>
              </a:rPr>
              <a:t>test_data</a:t>
            </a:r>
            <a:r>
              <a:rPr lang="en-US" dirty="0">
                <a:ea typeface="+mn-lt"/>
                <a:cs typeface="+mn-lt"/>
              </a:rPr>
              <a:t>),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epochs=50,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callbacks=[checkpoint, </a:t>
            </a:r>
            <a:r>
              <a:rPr lang="en-US" dirty="0" err="1">
                <a:ea typeface="+mn-lt"/>
                <a:cs typeface="+mn-lt"/>
              </a:rPr>
              <a:t>earlystopping</a:t>
            </a:r>
            <a:r>
              <a:rPr lang="en-US" dirty="0">
                <a:ea typeface="+mn-lt"/>
                <a:cs typeface="+mn-lt"/>
              </a:rPr>
              <a:t>])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model.load_weights</a:t>
            </a:r>
            <a:r>
              <a:rPr lang="en-US" dirty="0">
                <a:ea typeface="+mn-lt"/>
                <a:cs typeface="+mn-lt"/>
              </a:rPr>
              <a:t>(filename)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pred = </a:t>
            </a:r>
            <a:r>
              <a:rPr lang="en-US" dirty="0" err="1">
                <a:ea typeface="+mn-lt"/>
                <a:cs typeface="+mn-lt"/>
              </a:rPr>
              <a:t>model.predict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test_data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pred.shape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plt.figure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figsize</a:t>
            </a:r>
            <a:r>
              <a:rPr lang="en-US" dirty="0">
                <a:ea typeface="+mn-lt"/>
                <a:cs typeface="+mn-lt"/>
              </a:rPr>
              <a:t>=(12, 9))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plt.plot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np.asarray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y_test</a:t>
            </a:r>
            <a:r>
              <a:rPr lang="en-US" dirty="0">
                <a:ea typeface="+mn-lt"/>
                <a:cs typeface="+mn-lt"/>
              </a:rPr>
              <a:t>)[20:], label='actual')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plt.plot</a:t>
            </a:r>
            <a:r>
              <a:rPr lang="en-US" dirty="0">
                <a:ea typeface="+mn-lt"/>
                <a:cs typeface="+mn-lt"/>
              </a:rPr>
              <a:t>(pred, label='prediction')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plt.legend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plt.show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en-US" dirty="0">
              <a:ea typeface="맑은 고딕"/>
            </a:endParaRPr>
          </a:p>
          <a:p>
            <a:endParaRPr lang="en-US" altLang="ko-KR" dirty="0">
              <a:latin typeface="Malgun Gothic"/>
              <a:ea typeface="Malgun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49031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와이드스크린</PresentationFormat>
  <Paragraphs>114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286</cp:revision>
  <dcterms:created xsi:type="dcterms:W3CDTF">2022-07-15T02:41:19Z</dcterms:created>
  <dcterms:modified xsi:type="dcterms:W3CDTF">2022-08-28T02:45:26Z</dcterms:modified>
</cp:coreProperties>
</file>