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0f7f2c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0f7f2c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b0f7f2d4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b0f7f2d4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0f7f2d4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0f7f2d4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0f7f2d4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b0f7f2d4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b0f7f2d4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b0f7f2d4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0f7f2c9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0f7f2c9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b0f7f2d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b0f7f2d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0f7f2d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0f7f2d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b0f7f2d4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b0f7f2d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b0f7f2d4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b0f7f2d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b0f7f2d4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b0f7f2d4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b0f7f2d4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b0f7f2d4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b0f7f2d4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b0f7f2d4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9217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50"/>
              <a:t>Create and Work with an EC2 Instance </a:t>
            </a:r>
            <a:endParaRPr b="1" sz="3150"/>
          </a:p>
          <a:p>
            <a:pPr indent="0" lvl="0" marL="0" rtl="0" algn="ctr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3150"/>
              <a:t>in AWS</a:t>
            </a:r>
            <a:endParaRPr b="1" sz="315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293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1조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조장 : 김건우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김성범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송민주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조성훈</a:t>
            </a:r>
            <a:endParaRPr sz="21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227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811400" y="4029525"/>
            <a:ext cx="44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인스턴스 중지 후 재시작 (문제 없음)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213" y="367175"/>
            <a:ext cx="6187575" cy="38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/>
        </p:nvSpPr>
        <p:spPr>
          <a:xfrm>
            <a:off x="811400" y="4334325"/>
            <a:ext cx="48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모바엑스텀으로 AWS SSH 재실행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00" y="287850"/>
            <a:ext cx="858300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852060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4"/>
          <p:cNvSpPr txBox="1"/>
          <p:nvPr/>
        </p:nvSpPr>
        <p:spPr>
          <a:xfrm>
            <a:off x="811400" y="4029525"/>
            <a:ext cx="44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인스턴스 유형 변경 (t2.micro -&gt; t3.small)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599" cy="35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/>
        </p:nvSpPr>
        <p:spPr>
          <a:xfrm>
            <a:off x="434500" y="4040600"/>
            <a:ext cx="44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인스턴스 유형 변경 후 웹서버 확인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2850" y="170550"/>
            <a:ext cx="73383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 sz="1200"/>
              <a:t>VPC </a:t>
            </a:r>
            <a:endParaRPr b="1"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Default VPC 생성 후 반영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	새 VPC 생성 &gt; 작업 &gt; 기본 VPC 생성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네트워크 : (기본 VPC - 기본값)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서브넷 : 기본 설정 없음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퍼블릭 IP 자동 할당 : 서브넷 가용 설정 (활성화)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 sz="1200"/>
              <a:t>Instance 만들기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tag 추가 : 키(Name) / 값(Webserver)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보안 그룹 생성 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SSH / HTTP 규칙 추가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	pem key 새로 생성 후 다운로드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	인스턴스 시작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 sz="1200"/>
              <a:t>탄력적 IP 추가 후 설정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탄력적 IP 주소 할당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 sz="1200"/>
              <a:t>인스턴스 중지 후 재실행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IP 변경 여부 확인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 sz="1200"/>
              <a:t>인스턴스 유형 변경 (t2.micro -&gt; t3 small)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인스턴스 중지 후 유형 변경 (작업 &gt; 인스턴스 설정 &gt; 인스턴스 유형 변경)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 sz="1200"/>
              <a:t>HTTP 연결 확인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퍼블릭 IPv4 주소를 브라우저에 연결 확인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00" y="218250"/>
            <a:ext cx="886777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811400" y="4029525"/>
            <a:ext cx="624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인스턴스 세부 정보 구성</a:t>
            </a:r>
            <a:endParaRPr>
              <a:highlight>
                <a:srgbClr val="F3F3F3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highlight>
                  <a:srgbClr val="F3F3F3"/>
                </a:highlight>
              </a:rPr>
              <a:t>http 연결 위한 실행 명령문을 미리 사용자 데이터에 추가할 것</a:t>
            </a:r>
            <a:endParaRPr>
              <a:highlight>
                <a:srgbClr val="F3F3F3"/>
              </a:highlight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5868" y="1799400"/>
            <a:ext cx="5632264" cy="20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200" y="455274"/>
            <a:ext cx="7259600" cy="21164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811400" y="4029525"/>
            <a:ext cx="26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Tag 추가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53650" y="4029525"/>
            <a:ext cx="51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인스턴스 만든 후 탄력적 IP 주소 할당 및 연결</a:t>
            </a:r>
            <a:endParaRPr>
              <a:highlight>
                <a:srgbClr val="F3F3F3"/>
              </a:highlight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50" y="1001700"/>
            <a:ext cx="8036701" cy="17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850" y="467600"/>
            <a:ext cx="6260299" cy="36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1487575" y="4378675"/>
            <a:ext cx="48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모바엑스텀으로 AWS SSH 실행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25" y="515401"/>
            <a:ext cx="8114749" cy="1596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811400" y="4029525"/>
            <a:ext cx="44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인스턴스 재부팅 (문제 없음)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650" y="523800"/>
            <a:ext cx="521970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/>
        </p:nvSpPr>
        <p:spPr>
          <a:xfrm>
            <a:off x="1897800" y="3996900"/>
            <a:ext cx="50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인스턴스 재부팅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50" y="1428750"/>
            <a:ext cx="600075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1006425" y="4155050"/>
            <a:ext cx="72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재부팅 후 인스턴스 정상 상태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