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c903f917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c903f917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c903f9170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c903f9170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c903f9170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c903f9170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c903f9170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c903f9170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c903f917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c903f917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c903f917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c903f917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c903f917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c903f917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c903f917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c903f917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c903f9170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c903f917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c903f917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c903f917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c903f917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c903f917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c903f917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c903f917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903f917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903f917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c903f9170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c903f9170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c903f917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c903f917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c903f917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c903f917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c903f917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c903f917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c903f917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c903f917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c903f917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c903f917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9217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3001E"/>
                </a:solidFill>
              </a:rPr>
              <a:t>Creating an Auto Scaling Group and Application </a:t>
            </a:r>
            <a:endParaRPr b="1" sz="2400">
              <a:solidFill>
                <a:srgbClr val="03001E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1" lang="ko" sz="2400">
                <a:solidFill>
                  <a:srgbClr val="03001E"/>
                </a:solidFill>
              </a:rPr>
              <a:t>Load Balancer in AWS</a:t>
            </a:r>
            <a:endParaRPr b="1" sz="315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293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1조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조장 : 김건우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김성범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송민주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조성훈</a:t>
            </a:r>
            <a:endParaRPr sz="21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938" y="186600"/>
            <a:ext cx="4214125" cy="447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/>
        </p:nvSpPr>
        <p:spPr>
          <a:xfrm>
            <a:off x="2438400" y="4617100"/>
            <a:ext cx="59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Auto Scaling의 용량 설정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5" y="228588"/>
            <a:ext cx="752475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3"/>
          <p:cNvSpPr txBox="1"/>
          <p:nvPr/>
        </p:nvSpPr>
        <p:spPr>
          <a:xfrm>
            <a:off x="812325" y="4065000"/>
            <a:ext cx="59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Auto Scaling 그룹 생성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598"/>
            <a:ext cx="9143999" cy="39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 txBox="1"/>
          <p:nvPr/>
        </p:nvSpPr>
        <p:spPr>
          <a:xfrm>
            <a:off x="2846700" y="4416700"/>
            <a:ext cx="34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로드밸런서 DNS 이름으로 접속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25" y="427812"/>
            <a:ext cx="7342801" cy="3089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2380900" y="4444050"/>
            <a:ext cx="39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DNS이름으로 접속 후 </a:t>
            </a:r>
            <a:r>
              <a:rPr lang="ko">
                <a:highlight>
                  <a:srgbClr val="F3F3F3"/>
                </a:highlight>
              </a:rPr>
              <a:t>원하는 용량 1증가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425" y="186900"/>
            <a:ext cx="6139150" cy="3936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/>
          <p:cNvSpPr txBox="1"/>
          <p:nvPr/>
        </p:nvSpPr>
        <p:spPr>
          <a:xfrm>
            <a:off x="2691450" y="4416725"/>
            <a:ext cx="73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DNS이름으로 접속 후 instance 1증가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238250"/>
            <a:ext cx="773430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/>
        </p:nvSpPr>
        <p:spPr>
          <a:xfrm>
            <a:off x="2329125" y="4067350"/>
            <a:ext cx="73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DNS이름으로 접속 후 instance 1증가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8"/>
          <p:cNvGrpSpPr/>
          <p:nvPr/>
        </p:nvGrpSpPr>
        <p:grpSpPr>
          <a:xfrm>
            <a:off x="1047325" y="1062350"/>
            <a:ext cx="7049349" cy="2167800"/>
            <a:chOff x="895050" y="1062350"/>
            <a:chExt cx="7049349" cy="2167800"/>
          </a:xfrm>
        </p:grpSpPr>
        <p:pic>
          <p:nvPicPr>
            <p:cNvPr id="143" name="Google Shape;14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28800" y="1062350"/>
              <a:ext cx="7015599" cy="642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5050" y="2015725"/>
              <a:ext cx="7015600" cy="4307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36000" y="2717325"/>
              <a:ext cx="6957725" cy="512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p28"/>
          <p:cNvSpPr txBox="1"/>
          <p:nvPr/>
        </p:nvSpPr>
        <p:spPr>
          <a:xfrm>
            <a:off x="1287150" y="4269650"/>
            <a:ext cx="47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모바엑스텀 연결 후 </a:t>
            </a:r>
            <a:r>
              <a:rPr lang="ko">
                <a:highlight>
                  <a:srgbClr val="F3F3F3"/>
                </a:highlight>
              </a:rPr>
              <a:t>Stress 부과 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3076575" y="4652350"/>
            <a:ext cx="26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Stress 종료 후 변화 (1)</a:t>
            </a:r>
            <a:endParaRPr>
              <a:highlight>
                <a:srgbClr val="F3F3F3"/>
              </a:highlight>
            </a:endParaRPr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388" y="0"/>
            <a:ext cx="7045221" cy="43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988" y="234925"/>
            <a:ext cx="4477724" cy="1926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9988" y="2272950"/>
            <a:ext cx="4477727" cy="20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 txBox="1"/>
          <p:nvPr/>
        </p:nvSpPr>
        <p:spPr>
          <a:xfrm>
            <a:off x="2049150" y="4498250"/>
            <a:ext cx="26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Stress 종료 후 변화 (2)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125" y="146159"/>
            <a:ext cx="4444966" cy="1446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8132" y="1680248"/>
            <a:ext cx="4444969" cy="111998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 txBox="1"/>
          <p:nvPr/>
        </p:nvSpPr>
        <p:spPr>
          <a:xfrm>
            <a:off x="2049150" y="4498250"/>
            <a:ext cx="26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Stress 종료 후 변화 (3)</a:t>
            </a:r>
            <a:endParaRPr>
              <a:highlight>
                <a:srgbClr val="F3F3F3"/>
              </a:highlight>
            </a:endParaRPr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0538" y="2887400"/>
            <a:ext cx="4420144" cy="11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300" y="640050"/>
            <a:ext cx="73374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로드밸런서 구성</a:t>
            </a:r>
            <a:endParaRPr b="1">
              <a:highlight>
                <a:srgbClr val="F3F3F3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기본 구성 시 이름 : HOLALB / 체계 : 인터넷 경계 / IP 주소 유형 : IPv4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VPC : 주어짐 / 가용영역(1a, 1b zone) 모두 체크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보안 그룹 구성 : ALBSG (추가 설정 변경 없음)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라우팅 구성 시 이름 : ALBTG / 고급 상태 검사 설정 : 정상 임계값 2로 설정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인스턴스를 아직 만들지 않았기 때문에 대상 등록 해당 없음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highlight>
                <a:srgbClr val="F3F3F3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  <a:highlight>
                  <a:srgbClr val="F3F3F3"/>
                </a:highlight>
              </a:rPr>
              <a:t>키페어 생성</a:t>
            </a:r>
            <a:r>
              <a:rPr lang="ko">
                <a:solidFill>
                  <a:schemeClr val="dk1"/>
                </a:solidFill>
                <a:highlight>
                  <a:srgbClr val="F3F3F3"/>
                </a:highlight>
              </a:rPr>
              <a:t> (pemkey 생성 후 다운로드)</a:t>
            </a:r>
            <a:endParaRPr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  <a:highlight>
                  <a:srgbClr val="F3F3F3"/>
                </a:highlight>
              </a:rPr>
              <a:t>보안 그룹 생성</a:t>
            </a:r>
            <a:endParaRPr b="1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보안 그룹 이름 : EC2WEBSG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VPC : 주어짐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인바운드 규칙 : SSH (Anywhere) / HTTP (ALBSG 선택)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300" y="212850"/>
            <a:ext cx="7337400" cy="4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  <a:highlight>
                  <a:srgbClr val="F3F3F3"/>
                </a:highlight>
              </a:rPr>
              <a:t>인스턴스 - 시작 템플릿 만들기</a:t>
            </a:r>
            <a:endParaRPr b="1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이름 : HOLLT / Auto Scaling 지침 : 체크 /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시작 템플릿 : Amazon Linux2 AMI (x86) / 인스턴스 : t1.micro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키 페어 : ALBKP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VPC / EC2WEBSG 보안그룹 선택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사용자 데이터 : #!bin/bash 명령어 추가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Auto Scaling 그룹 생성</a:t>
            </a:r>
            <a:endParaRPr b="1">
              <a:highlight>
                <a:srgbClr val="F3F3F3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이름 : HOLASG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시작 템플릿 : HOLLT / VPC / 서브넷 (us-east-1a / us-east-1b 모두 추가)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기존 로드 밸런서 ALBTG 선택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CloudWatch 그룹 지표 수집 활성화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그룹 크기 : 원하는 용량 2 / 최소 용량 2 / 최대 용량 6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대상 추적 조정 정책을 사용하여 Auto Scaling 그룹의 크기를 동적으로 조정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대상값 30 설정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338" y="179900"/>
            <a:ext cx="6793324" cy="44299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/>
        </p:nvSpPr>
        <p:spPr>
          <a:xfrm>
            <a:off x="1143000" y="4540900"/>
            <a:ext cx="59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us-east-1a와 </a:t>
            </a:r>
            <a:r>
              <a:rPr lang="ko">
                <a:solidFill>
                  <a:schemeClr val="dk1"/>
                </a:solidFill>
                <a:highlight>
                  <a:srgbClr val="F3F3F3"/>
                </a:highlight>
              </a:rPr>
              <a:t>us-east-1b 서버의 로드밸런서 생성</a:t>
            </a:r>
            <a:endParaRPr b="1"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775" y="152400"/>
            <a:ext cx="5858449" cy="43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1524000" y="4540900"/>
            <a:ext cx="59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키페어 생성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937" y="152400"/>
            <a:ext cx="7876126" cy="45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533400" y="4617100"/>
            <a:ext cx="59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보안그룹 생성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500" y="152400"/>
            <a:ext cx="6709000" cy="447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/>
          <p:nvPr/>
        </p:nvSpPr>
        <p:spPr>
          <a:xfrm>
            <a:off x="1219200" y="4617100"/>
            <a:ext cx="59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시작 템플릿 생성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713" y="152400"/>
            <a:ext cx="4660575" cy="44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/>
        </p:nvSpPr>
        <p:spPr>
          <a:xfrm>
            <a:off x="2133600" y="4617100"/>
            <a:ext cx="59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생성한 HOLLT 시작 템플릿으로 Auto Scaling 그룹 생성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400" y="152400"/>
            <a:ext cx="5013199" cy="4440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/>
        </p:nvSpPr>
        <p:spPr>
          <a:xfrm>
            <a:off x="1905000" y="4617100"/>
            <a:ext cx="59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Auto Scaling을 사용할 Subnet 설정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