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52c07f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52c07f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52c07f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52c07f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52c07f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52c07f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52c07fb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52c07fb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52c07fb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52c07fb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52c07fb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52c07fb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52c07fb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52c07fb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150"/>
              <a:t>Introduction to AWS Identity and Access Management (IAM)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11400" y="422700"/>
            <a:ext cx="730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권한(Access)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user - 1 | S3-Support | Read-only access to S3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S3 접근만 허용됨</a:t>
            </a:r>
            <a:r>
              <a:rPr lang="ko"/>
              <a:t> 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버킷 생성 불가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user - 2 | EC2-Support | Read-only access to EC2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EC2 접근만 허용됨 </a:t>
            </a:r>
            <a:endParaRPr b="1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버킷 생성 불가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user - 3 | EC2-Admin | Vew, start, and stop EC2 instances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EC2 접근, 시작, 중지 권한 가짐</a:t>
            </a:r>
            <a:endParaRPr b="1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인스턴스 중지 가능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버킷 생성 불가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28862" y="3479400"/>
            <a:ext cx="516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user-1 인스턴스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  <a:highlight>
                  <a:srgbClr val="F3F3F3"/>
                </a:highlight>
              </a:rPr>
              <a:t>인스턴스 생성을 위한 권한이 필요함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  <a:highlight>
                  <a:srgbClr val="F3F3F3"/>
                </a:highlight>
              </a:rPr>
              <a:t>(user1 - S3 접근 권한만 주어짐)</a:t>
            </a:r>
            <a:endParaRPr>
              <a:highlight>
                <a:srgbClr val="F3F3F3"/>
              </a:highlight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83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487613" y="3781975"/>
            <a:ext cx="465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user-1 버킷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F3F3F3"/>
                </a:highlight>
              </a:rPr>
              <a:t>권한이 부여되어있지 않아 버킷 생성 불가</a:t>
            </a:r>
            <a:endParaRPr>
              <a:highlight>
                <a:srgbClr val="F3F3F3"/>
              </a:highlight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01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8" cy="30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11700" y="3608525"/>
            <a:ext cx="733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user-2 인스턴스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F3F3F3"/>
                </a:highlight>
              </a:rPr>
              <a:t>EC2 접근 권한만 있어서 인스턴스 중지 시, 중지 실패 에러 발생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F3F3F3"/>
                </a:highlight>
              </a:rPr>
              <a:t>인스턴스 중지하기 위한 권한이 추가되어야 인스턴스 중지 가능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9" cy="26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382700" y="3520850"/>
            <a:ext cx="733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user-2 버킷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F3F3F3"/>
                </a:highlight>
              </a:rPr>
              <a:t>EC2 접근 권한만 허용되어있기 때문에 버킷 생성 불가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1" cy="24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428625" y="3352450"/>
            <a:ext cx="733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user-3 인스턴스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  <a:highlight>
                  <a:srgbClr val="F3F3F3"/>
                </a:highlight>
              </a:rPr>
              <a:t>EC2 접근, 시작, 중지 권한을 가지고 있기 때문에 인스턴스 중지 가능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26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413325" y="3505550"/>
            <a:ext cx="786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user-3 버킷</a:t>
            </a:r>
            <a:endParaRPr>
              <a:highlight>
                <a:srgbClr val="F3F3F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  <a:highlight>
                  <a:srgbClr val="F3F3F3"/>
                </a:highlight>
              </a:rPr>
              <a:t>EC2 접근, 시작, 중지 권한을 가지고 있지만 버킷 생성 권한이 없어 버킷 생성 불가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