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02ed90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02ed90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02ed904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02ed904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02ed904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02ed904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02ed904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02ed904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02ed90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02ed90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902ed90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902ed90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902ed904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902ed904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02ed904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02ed904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02ed90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02ed90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02ed90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02ed90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02ed904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02ed904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02ed904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02ed904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150"/>
              <a:t>Ubuntu_docker-compose up_maria db 설치 및 비교하기</a:t>
            </a:r>
            <a:endParaRPr b="1" sz="31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93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1조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조장 : 김건우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김성범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송민주</a:t>
            </a:r>
            <a:endParaRPr sz="2160"/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ko" sz="2160"/>
              <a:t>조성훈</a:t>
            </a:r>
            <a:endParaRPr sz="2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88" y="365213"/>
            <a:ext cx="42957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06100" y="3125025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#생성된 데이터베이스 확인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12" y="383150"/>
            <a:ext cx="8817375" cy="1505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60575" y="2091300"/>
            <a:ext cx="83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504800" y="2004750"/>
            <a:ext cx="76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컨테이너 삭제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00" y="2756563"/>
            <a:ext cx="8817375" cy="129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60575" y="4168175"/>
            <a:ext cx="83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docker-compose 실행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75" y="763250"/>
            <a:ext cx="5718900" cy="29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554975" y="3953275"/>
            <a:ext cx="67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삭제후 다시 실행해도 msa 데이터베이스가 잘 나와있음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stateful 확인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0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8785"/>
            <a:ext cx="64008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72310"/>
            <a:ext cx="8839200" cy="493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518364"/>
            <a:ext cx="88392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67200" y="4699475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Ubuntu 서버에 docker 설치 - 리포지토리 설정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66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0018"/>
            <a:ext cx="8839199" cy="62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49181"/>
            <a:ext cx="62198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7200" y="4699475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Ubuntu 서버에 docker 설치 - 도커 엔진 설치 및 도커 버전 확인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1282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67200" y="4699475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docker에 MariaDB 설치하기</a:t>
            </a:r>
            <a:endParaRPr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0848"/>
            <a:ext cx="8839201" cy="7251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67200" y="4699475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highlight>
                  <a:srgbClr val="F3F3F3"/>
                </a:highlight>
              </a:rPr>
              <a:t>docker compose 설치</a:t>
            </a:r>
            <a:endParaRPr>
              <a:highlight>
                <a:srgbClr val="F3F3F3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8374"/>
            <a:ext cx="85058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32299"/>
            <a:ext cx="8839201" cy="231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775"/>
            <a:ext cx="8839201" cy="39799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01925" y="4356350"/>
            <a:ext cx="8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docker-compse.yml 파일 옮기기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01925" y="4197000"/>
            <a:ext cx="8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#hostdirectory mariadb_home내용과 비교 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5" y="195650"/>
            <a:ext cx="7424250" cy="3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75950" y="3980675"/>
            <a:ext cx="6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#hostdirectory mariadb_home내용과 비교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5" y="787000"/>
            <a:ext cx="54864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0" y="0"/>
            <a:ext cx="69723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00" y="1733550"/>
            <a:ext cx="8181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000" y="3464088"/>
            <a:ext cx="50958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343250" y="4534375"/>
            <a:ext cx="73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#데이터 베이스 생성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