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5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c81d0e165_0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c81d0e16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c81d0e165_0_7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c81d0e165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c81d0e165_0_7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c81d0e16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c81d0e16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c81d0e16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c81d0e165_0_8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c81d0e165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81d0e165_0_5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81d0e16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c81d0e165_0_6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c81d0e16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c81d0e165_0_6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c81d0e165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c81d0e165_0_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c81d0e16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c81d0e165_1_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c81d0e165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c81d0e165_0_7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c81d0e165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c81d0e165_0_7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c81d0e16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1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8.png" 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92175"/>
            <a:ext cx="8520600" cy="205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150">
                <a:solidFill>
                  <a:srgbClr val="000000"/>
                </a:solidFill>
              </a:rPr>
              <a:t>Use Application Load Balancers </a:t>
            </a:r>
            <a:endParaRPr b="1" sz="315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3150">
                <a:solidFill>
                  <a:srgbClr val="000000"/>
                </a:solidFill>
              </a:rPr>
              <a:t>for Web Servers</a:t>
            </a:r>
            <a:endParaRPr b="1" sz="315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293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2160"/>
              <a:t>1조</a:t>
            </a:r>
            <a:endParaRPr sz="2160"/>
          </a:p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2160"/>
              <a:t>조장 : 김건우</a:t>
            </a:r>
            <a:endParaRPr sz="2160"/>
          </a:p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2160"/>
              <a:t>김성범</a:t>
            </a:r>
            <a:endParaRPr sz="2160"/>
          </a:p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2160"/>
              <a:t>송민주</a:t>
            </a:r>
            <a:endParaRPr sz="2160"/>
          </a:p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2160"/>
              <a:t>조성훈</a:t>
            </a:r>
            <a:endParaRPr sz="21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800" y="330300"/>
            <a:ext cx="3690176" cy="385173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2"/>
          <p:cNvSpPr txBox="1"/>
          <p:nvPr/>
        </p:nvSpPr>
        <p:spPr>
          <a:xfrm>
            <a:off x="352075" y="4377500"/>
            <a:ext cx="85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highlight>
                  <a:srgbClr val="F3F3F3"/>
                </a:highlight>
              </a:rPr>
              <a:t>Stickiness 선택, 두 개의 인스턴스 중 하나의 인스턴스가 고정으로 연결될 수 있게 설정</a:t>
            </a:r>
            <a:endParaRPr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150" y="400425"/>
            <a:ext cx="7990525" cy="24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3"/>
          <p:cNvSpPr txBox="1"/>
          <p:nvPr/>
        </p:nvSpPr>
        <p:spPr>
          <a:xfrm>
            <a:off x="456150" y="4108975"/>
            <a:ext cx="85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highlight>
                  <a:srgbClr val="F3F3F3"/>
                </a:highlight>
              </a:rPr>
              <a:t>stickiness 체크 후 enabled 상태</a:t>
            </a:r>
            <a:endParaRPr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088" y="445026"/>
            <a:ext cx="6983824" cy="272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4"/>
          <p:cNvSpPr txBox="1"/>
          <p:nvPr/>
        </p:nvSpPr>
        <p:spPr>
          <a:xfrm>
            <a:off x="1080150" y="3821425"/>
            <a:ext cx="6983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highlight>
                  <a:srgbClr val="F3F3F3"/>
                </a:highlight>
              </a:rPr>
              <a:t>stickiness </a:t>
            </a:r>
            <a:endParaRPr>
              <a:highlight>
                <a:srgbClr val="F3F3F3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>
                <a:highlight>
                  <a:srgbClr val="F3F3F3"/>
                </a:highlight>
              </a:rPr>
              <a:t>새로고침을 하여도 IP가 바뀌지 않고 고정되어있는 것을 알 수 있음</a:t>
            </a:r>
            <a:endParaRPr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03900" y="209375"/>
            <a:ext cx="7336200" cy="4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/>
              <a:t>AWS </a:t>
            </a:r>
            <a:r>
              <a:rPr b="1" lang="ko"/>
              <a:t>로그인 후 EC2 - 인스턴스 확인 (Webserver-01 인스턴스가 만들어져 있음)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Webserver-01 인스턴스의 퍼블릭 IPv4 주소 복사해서 브라우저 연결 확인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Load Balancer Demo 화면 확인 (Index 페이지 열림)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/>
              <a:t>Ubuntu 인스턴스 생성 (Webserver-02)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Ubuntu 20.04 &gt; t3.micro &gt; 퍼블릭 IP 자동할당 활성화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사용자 데이터에 #!bin/bash (Apache 설치 및 index page 명령어) 추가하기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보안그룹 : default 체크 해제 후 기존 보안그룹 체크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Webserver-02 인스턴스가 실행중으로 바뀌면 </a:t>
            </a:r>
            <a:r>
              <a:rPr lang="ko">
                <a:solidFill>
                  <a:schemeClr val="dk1"/>
                </a:solidFill>
              </a:rPr>
              <a:t> 퍼블릭 IPv4 주소 복사해서 브라우저 연결 확인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/>
              <a:t>Webserver-02 브라우저 연결이 아파치 홈페이지로 넘어갈 경우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모바엑스텀 연결(pemkey 이용),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sudo service apache2 restart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sudo service apache2 status 확인 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Load </a:t>
            </a:r>
            <a:r>
              <a:rPr lang="ko">
                <a:solidFill>
                  <a:schemeClr val="dk1"/>
                </a:solidFill>
              </a:rPr>
              <a:t>Balancer Demo 화면 확인 (Index 페이지 열림)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5800"/>
            <a:ext cx="8839201" cy="3031627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434925" y="4248125"/>
            <a:ext cx="59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highlight>
                  <a:srgbClr val="F3F3F3"/>
                </a:highlight>
              </a:rPr>
              <a:t>두개의 EC2 webserver 생성</a:t>
            </a:r>
            <a:endParaRPr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325" y="449175"/>
            <a:ext cx="7649349" cy="355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352075" y="4225100"/>
            <a:ext cx="59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highlight>
                  <a:srgbClr val="F3F3F3"/>
                </a:highlight>
              </a:rPr>
              <a:t>webserver-01의 브라우저 확인</a:t>
            </a:r>
            <a:endParaRPr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0"/>
            <a:ext cx="8839199" cy="2684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363" y="387350"/>
            <a:ext cx="6375275" cy="35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/>
        </p:nvSpPr>
        <p:spPr>
          <a:xfrm>
            <a:off x="352075" y="4377500"/>
            <a:ext cx="59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highlight>
                  <a:srgbClr val="F3F3F3"/>
                </a:highlight>
              </a:rPr>
              <a:t>webserver-02의 브라우저 확인</a:t>
            </a:r>
            <a:endParaRPr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175" y="428951"/>
            <a:ext cx="6807648" cy="33580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9"/>
          <p:cNvSpPr txBox="1"/>
          <p:nvPr/>
        </p:nvSpPr>
        <p:spPr>
          <a:xfrm>
            <a:off x="352075" y="4377500"/>
            <a:ext cx="59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highlight>
                  <a:srgbClr val="F3F3F3"/>
                </a:highlight>
              </a:rPr>
              <a:t>Load Balancer 생성</a:t>
            </a:r>
            <a:endParaRPr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32199" cy="405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2200" y="0"/>
            <a:ext cx="4711799" cy="405685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 txBox="1"/>
          <p:nvPr/>
        </p:nvSpPr>
        <p:spPr>
          <a:xfrm>
            <a:off x="352075" y="4377500"/>
            <a:ext cx="59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highlight>
                  <a:srgbClr val="F3F3F3"/>
                </a:highlight>
              </a:rPr>
              <a:t>Load Balancer 도메인으로 Load Balancer 작동 확인</a:t>
            </a:r>
            <a:endParaRPr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839199" cy="383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1"/>
          <p:cNvSpPr txBox="1"/>
          <p:nvPr/>
        </p:nvSpPr>
        <p:spPr>
          <a:xfrm>
            <a:off x="352075" y="4377500"/>
            <a:ext cx="85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highlight>
                  <a:srgbClr val="F3F3F3"/>
                </a:highlight>
              </a:rPr>
              <a:t>Attributes를 edit하여 stickiness 수정</a:t>
            </a:r>
            <a:endParaRPr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/>
  <ep:Paragraphs>0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Simple Light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ghdig</cp:lastModifiedBy>
  <dcterms:modified xsi:type="dcterms:W3CDTF">2021-08-31T05:05:07.927</dcterms:modified>
  <cp:revision>1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