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Chap04. SELECT</a:t>
            </a:r>
            <a:r>
              <a:rPr lang="ko-KR" altLang="en-US"/>
              <a:t>문의 기본 형식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04-5 </a:t>
            </a:r>
            <a:r>
              <a:rPr lang="ko-KR" altLang="en-US"/>
              <a:t>한눈에 보기 좋게 별칭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4-9(p84)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SELECT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ENAME,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SAL,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SAL*12+COMM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FROM EMP;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129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04-5 </a:t>
            </a:r>
            <a:r>
              <a:rPr lang="ko-KR" altLang="en-US"/>
              <a:t>한눈에 보기 좋게 별칭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별칭을 지정하는 방식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실습 </a:t>
            </a:r>
            <a:r>
              <a:rPr lang="en-US" altLang="ko-KR" dirty="0">
                <a:latin typeface="+mn-ea"/>
              </a:rPr>
              <a:t>4-11(p86)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000" dirty="0">
                <a:latin typeface="+mn-ea"/>
              </a:rPr>
              <a:t>SELECT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ENAME,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SAL,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SAL*12+COMM AS ANNSAL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COMM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FROM EMP;</a:t>
            </a:r>
          </a:p>
          <a:p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8AFB6CFA-E5CE-4D48-934D-6D998548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064896" cy="223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64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04-6 </a:t>
            </a:r>
            <a:r>
              <a:rPr lang="ko-KR" altLang="en-US"/>
              <a:t>원하는 순서로 출력 데이터를 정렬하는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 </a:t>
            </a:r>
            <a:r>
              <a:rPr lang="en-US" altLang="ko-KR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SELECT</a:t>
            </a:r>
            <a:r>
              <a:rPr lang="ko-KR" altLang="en-US"/>
              <a:t>문 가장 마지막 절</a:t>
            </a: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7982"/>
            <a:ext cx="7632848" cy="21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1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04-6 </a:t>
            </a:r>
            <a:r>
              <a:rPr lang="ko-KR" altLang="en-US"/>
              <a:t>원하는 순서로 출력 데이터를 정렬하는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 </a:t>
            </a:r>
            <a:r>
              <a:rPr lang="en-US" altLang="ko-KR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오름차순 정렬하기</a:t>
            </a:r>
            <a:r>
              <a:rPr lang="en-US" altLang="ko-KR" dirty="0"/>
              <a:t>(ASC – Ascending)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>
                <a:latin typeface="+mn-ea"/>
              </a:rPr>
              <a:t>실습 </a:t>
            </a:r>
            <a:r>
              <a:rPr lang="en-US" altLang="ko-KR" dirty="0">
                <a:latin typeface="+mn-ea"/>
              </a:rPr>
              <a:t>4-12(p88)</a:t>
            </a:r>
          </a:p>
          <a:p>
            <a:pPr marL="0" indent="0">
              <a:buNone/>
            </a:pPr>
            <a:r>
              <a:rPr lang="en-US" altLang="ko-KR" dirty="0"/>
              <a:t>   SELECT *</a:t>
            </a:r>
          </a:p>
          <a:p>
            <a:pPr marL="0" indent="0">
              <a:buNone/>
            </a:pPr>
            <a:r>
              <a:rPr lang="en-US" altLang="ko-KR" dirty="0"/>
              <a:t>     FROM EMP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ORDER BY</a:t>
            </a:r>
            <a:r>
              <a:rPr lang="en-US" altLang="ko-KR" dirty="0"/>
              <a:t> SAL;</a:t>
            </a:r>
          </a:p>
          <a:p>
            <a:endParaRPr lang="en-US" altLang="ko-KR" dirty="0"/>
          </a:p>
          <a:p>
            <a:r>
              <a:rPr lang="ko-KR" altLang="en-US" dirty="0"/>
              <a:t>내림차순 정렬하기</a:t>
            </a:r>
            <a:r>
              <a:rPr lang="en-US" altLang="ko-KR" dirty="0"/>
              <a:t>(DESC – Descending)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 실습 </a:t>
            </a:r>
            <a:r>
              <a:rPr lang="en-US" altLang="ko-KR" dirty="0">
                <a:latin typeface="+mn-ea"/>
              </a:rPr>
              <a:t>4-13(p89)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SELECT *</a:t>
            </a:r>
          </a:p>
          <a:p>
            <a:pPr marL="0" indent="0">
              <a:buNone/>
            </a:pPr>
            <a:r>
              <a:rPr lang="en-US" altLang="ko-KR" dirty="0"/>
              <a:t>     FROM EMP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ORDER BY</a:t>
            </a:r>
            <a:r>
              <a:rPr lang="en-US" altLang="ko-KR" dirty="0"/>
              <a:t> SAL </a:t>
            </a:r>
            <a:r>
              <a:rPr lang="en-US" altLang="ko-KR" dirty="0">
                <a:solidFill>
                  <a:srgbClr val="FF0000"/>
                </a:solidFill>
              </a:rPr>
              <a:t>DESC</a:t>
            </a:r>
            <a:r>
              <a:rPr lang="en-US" altLang="ko-KR" dirty="0"/>
              <a:t>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808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04-6 </a:t>
            </a:r>
            <a:r>
              <a:rPr lang="ko-KR" altLang="en-US"/>
              <a:t>원하는 순서로 출력 데이터를 정렬하는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 </a:t>
            </a:r>
            <a:r>
              <a:rPr lang="en-US" altLang="ko-KR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각각의 열에 내림차순과 오름차순 동시에 사용하기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>
                <a:latin typeface="+mn-ea"/>
              </a:rPr>
              <a:t>실습 </a:t>
            </a:r>
            <a:r>
              <a:rPr lang="en-US" altLang="ko-KR" dirty="0">
                <a:latin typeface="+mn-ea"/>
              </a:rPr>
              <a:t>4-14(p91)</a:t>
            </a:r>
          </a:p>
          <a:p>
            <a:pPr marL="0" indent="0">
              <a:buNone/>
            </a:pPr>
            <a:r>
              <a:rPr lang="en-US" altLang="ko-KR" dirty="0"/>
              <a:t>   SELECT *</a:t>
            </a:r>
          </a:p>
          <a:p>
            <a:pPr marL="0" indent="0">
              <a:buNone/>
            </a:pPr>
            <a:r>
              <a:rPr lang="en-US" altLang="ko-KR" dirty="0"/>
              <a:t>     FROM EMP</a:t>
            </a:r>
          </a:p>
          <a:p>
            <a:pPr marL="0" indent="0">
              <a:buNone/>
            </a:pPr>
            <a:r>
              <a:rPr lang="en-US" altLang="ko-KR" dirty="0"/>
              <a:t>   ORDER BY </a:t>
            </a:r>
            <a:r>
              <a:rPr lang="en-US" altLang="ko-KR" dirty="0">
                <a:solidFill>
                  <a:srgbClr val="FF0000"/>
                </a:solidFill>
              </a:rPr>
              <a:t>DEPTNO ASC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SAL DESC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9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04-1 </a:t>
            </a:r>
            <a:r>
              <a:rPr lang="ko-KR" altLang="en-US"/>
              <a:t>실습용 테이블 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사원 정보가 들어 있는 </a:t>
            </a:r>
            <a:r>
              <a:rPr lang="en-US" altLang="ko-KR" dirty="0"/>
              <a:t>EMP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EMPNO : </a:t>
            </a:r>
            <a:r>
              <a:rPr lang="ko-KR" altLang="en-US" dirty="0"/>
              <a:t>사원 번호</a:t>
            </a:r>
            <a:endParaRPr lang="en-US" altLang="ko-KR" dirty="0"/>
          </a:p>
          <a:p>
            <a:pPr lvl="1"/>
            <a:r>
              <a:rPr lang="en-US" altLang="ko-KR" dirty="0"/>
              <a:t>ENAME : </a:t>
            </a:r>
            <a:r>
              <a:rPr lang="ko-KR" altLang="en-US" dirty="0"/>
              <a:t>사원 이름</a:t>
            </a:r>
            <a:endParaRPr lang="en-US" altLang="ko-KR" dirty="0"/>
          </a:p>
          <a:p>
            <a:pPr lvl="1"/>
            <a:r>
              <a:rPr lang="en-US" altLang="ko-KR" dirty="0"/>
              <a:t>JOB : </a:t>
            </a:r>
            <a:r>
              <a:rPr lang="ko-KR" altLang="en-US" dirty="0"/>
              <a:t>사원 직책</a:t>
            </a:r>
            <a:endParaRPr lang="en-US" altLang="ko-KR" dirty="0"/>
          </a:p>
          <a:p>
            <a:pPr lvl="1"/>
            <a:r>
              <a:rPr lang="en-US" altLang="ko-KR" dirty="0"/>
              <a:t>MGR : </a:t>
            </a:r>
            <a:r>
              <a:rPr lang="ko-KR" altLang="en-US" dirty="0"/>
              <a:t>직속 상관의 사원 번호</a:t>
            </a:r>
            <a:endParaRPr lang="en-US" altLang="ko-KR" dirty="0"/>
          </a:p>
          <a:p>
            <a:pPr lvl="1"/>
            <a:r>
              <a:rPr lang="en-US" altLang="ko-KR" dirty="0"/>
              <a:t>HIREDATE : </a:t>
            </a:r>
            <a:r>
              <a:rPr lang="ko-KR" altLang="en-US" dirty="0"/>
              <a:t>입사일</a:t>
            </a:r>
            <a:endParaRPr lang="en-US" altLang="ko-KR" dirty="0"/>
          </a:p>
          <a:p>
            <a:pPr lvl="1"/>
            <a:r>
              <a:rPr lang="en-US" altLang="ko-KR" dirty="0"/>
              <a:t>SAL : </a:t>
            </a:r>
            <a:r>
              <a:rPr lang="ko-KR" altLang="en-US" dirty="0"/>
              <a:t>급여</a:t>
            </a:r>
            <a:endParaRPr lang="en-US" altLang="ko-KR" dirty="0"/>
          </a:p>
          <a:p>
            <a:pPr lvl="1"/>
            <a:r>
              <a:rPr lang="en-US" altLang="ko-KR" dirty="0"/>
              <a:t>COMM : </a:t>
            </a:r>
            <a:r>
              <a:rPr lang="ko-KR" altLang="en-US" dirty="0"/>
              <a:t>급여 외 추가 수당</a:t>
            </a:r>
            <a:endParaRPr lang="en-US" altLang="ko-KR" dirty="0"/>
          </a:p>
          <a:p>
            <a:pPr lvl="1"/>
            <a:r>
              <a:rPr lang="en-US" altLang="ko-KR" dirty="0"/>
              <a:t>DEPTNO : </a:t>
            </a:r>
            <a:r>
              <a:rPr lang="ko-KR" altLang="en-US" dirty="0"/>
              <a:t>사원이 속한 부서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04-1 </a:t>
            </a:r>
            <a:r>
              <a:rPr lang="ko-KR" altLang="en-US"/>
              <a:t>실습용 테이블 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회사 부서 정보가 들어있는 </a:t>
            </a:r>
            <a:r>
              <a:rPr lang="en-US" altLang="ko-KR" dirty="0"/>
              <a:t>DEPT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DEPTNO : </a:t>
            </a:r>
            <a:r>
              <a:rPr lang="ko-KR" altLang="en-US" dirty="0"/>
              <a:t>부서 번호</a:t>
            </a:r>
            <a:endParaRPr lang="en-US" altLang="ko-KR" dirty="0"/>
          </a:p>
          <a:p>
            <a:pPr lvl="1"/>
            <a:r>
              <a:rPr lang="en-US" altLang="ko-KR" dirty="0"/>
              <a:t>DNAME : </a:t>
            </a:r>
            <a:r>
              <a:rPr lang="ko-KR" altLang="en-US" dirty="0"/>
              <a:t>부서 이름</a:t>
            </a:r>
            <a:endParaRPr lang="en-US" altLang="ko-KR" dirty="0"/>
          </a:p>
          <a:p>
            <a:pPr lvl="1"/>
            <a:r>
              <a:rPr lang="en-US" altLang="ko-KR" dirty="0"/>
              <a:t>LOC : </a:t>
            </a:r>
            <a:r>
              <a:rPr lang="ko-KR" altLang="en-US" dirty="0"/>
              <a:t>부서가 위치한 지역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사원들의 급여 정보가 들어있는 </a:t>
            </a:r>
            <a:r>
              <a:rPr lang="en-US" altLang="ko-KR" dirty="0"/>
              <a:t>SALGRADE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GRADE : </a:t>
            </a:r>
            <a:r>
              <a:rPr lang="ko-KR" altLang="en-US" dirty="0"/>
              <a:t>급여등급</a:t>
            </a:r>
            <a:endParaRPr lang="en-US" altLang="ko-KR" dirty="0"/>
          </a:p>
          <a:p>
            <a:pPr lvl="1"/>
            <a:r>
              <a:rPr lang="en-US" altLang="ko-KR" dirty="0"/>
              <a:t>LOSAL : </a:t>
            </a:r>
            <a:r>
              <a:rPr lang="ko-KR" altLang="en-US" dirty="0"/>
              <a:t>급여등급의 최소 급여액</a:t>
            </a:r>
            <a:endParaRPr lang="en-US" altLang="ko-KR" dirty="0"/>
          </a:p>
          <a:p>
            <a:pPr lvl="1"/>
            <a:r>
              <a:rPr lang="en-US" altLang="ko-KR" dirty="0"/>
              <a:t>HISAL : </a:t>
            </a:r>
            <a:r>
              <a:rPr lang="ko-KR" altLang="en-US" dirty="0"/>
              <a:t>급여등급의 최대 급여액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4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데이터를 조회하는 </a:t>
            </a:r>
            <a:r>
              <a:rPr lang="en-US" altLang="ko-KR"/>
              <a:t>3</a:t>
            </a:r>
            <a:r>
              <a:rPr lang="ko-KR" altLang="en-US"/>
              <a:t>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행 단위로 조회하는 셀렉션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905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3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데이터를 조회하는 </a:t>
            </a:r>
            <a:r>
              <a:rPr lang="en-US" altLang="ko-KR"/>
              <a:t>3</a:t>
            </a:r>
            <a:r>
              <a:rPr lang="ko-KR" altLang="en-US"/>
              <a:t>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열 단위로 조회하는 프로젝션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0" y="1844823"/>
            <a:ext cx="5233670" cy="43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8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데이터를 조회하는 </a:t>
            </a:r>
            <a:r>
              <a:rPr lang="en-US" altLang="ko-KR"/>
              <a:t>3</a:t>
            </a:r>
            <a:r>
              <a:rPr lang="ko-KR" altLang="en-US"/>
              <a:t>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셀렉션과 프로젝션 함께 사용하기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310"/>
            <a:ext cx="6454620" cy="3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7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데이터를 조회하는 </a:t>
            </a:r>
            <a:r>
              <a:rPr lang="en-US" altLang="ko-KR"/>
              <a:t>3</a:t>
            </a:r>
            <a:r>
              <a:rPr lang="ko-KR" altLang="en-US"/>
              <a:t>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두 개 이상의 테이블을 사용하여 조회하는 조인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27840" cy="262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04-3 SQL</a:t>
            </a:r>
            <a:r>
              <a:rPr lang="ko-KR" altLang="en-US"/>
              <a:t>의 기본 뼈대</a:t>
            </a:r>
            <a:r>
              <a:rPr lang="en-US" altLang="ko-KR"/>
              <a:t>, SELECT</a:t>
            </a:r>
            <a:r>
              <a:rPr lang="ko-KR" altLang="en-US"/>
              <a:t>절과 </a:t>
            </a:r>
            <a:r>
              <a:rPr lang="en-US" altLang="ko-KR"/>
              <a:t>FROM</a:t>
            </a:r>
            <a:r>
              <a:rPr lang="ko-KR" altLang="en-US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형식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SELECT</a:t>
            </a:r>
            <a:r>
              <a:rPr lang="en-US" altLang="ko-KR" dirty="0">
                <a:latin typeface="+mn-ea"/>
              </a:rPr>
              <a:t> [</a:t>
            </a:r>
            <a:r>
              <a:rPr lang="ko-KR" altLang="en-US" dirty="0">
                <a:latin typeface="+mn-ea"/>
              </a:rPr>
              <a:t>조회할 열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], [</a:t>
            </a:r>
            <a:r>
              <a:rPr lang="ko-KR" altLang="en-US" dirty="0">
                <a:latin typeface="+mn-ea"/>
              </a:rPr>
              <a:t>열</a:t>
            </a:r>
            <a:r>
              <a:rPr lang="en-US" altLang="ko-KR" dirty="0">
                <a:latin typeface="+mn-ea"/>
              </a:rPr>
              <a:t>2 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], … , [</a:t>
            </a:r>
            <a:r>
              <a:rPr lang="ko-KR" altLang="en-US" dirty="0">
                <a:latin typeface="+mn-ea"/>
              </a:rPr>
              <a:t>열</a:t>
            </a:r>
            <a:r>
              <a:rPr lang="en-US" altLang="ko-KR" dirty="0">
                <a:latin typeface="+mn-ea"/>
              </a:rPr>
              <a:t>N 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FROM</a:t>
            </a:r>
            <a:r>
              <a:rPr lang="en-US" altLang="ko-KR" dirty="0">
                <a:latin typeface="+mn-ea"/>
              </a:rPr>
              <a:t> [</a:t>
            </a:r>
            <a:r>
              <a:rPr lang="ko-KR" altLang="en-US" dirty="0">
                <a:latin typeface="+mn-ea"/>
              </a:rPr>
              <a:t>조회할 테이블 이름</a:t>
            </a:r>
            <a:r>
              <a:rPr lang="en-US" altLang="ko-KR" dirty="0">
                <a:latin typeface="+mn-ea"/>
              </a:rPr>
              <a:t>];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*(</a:t>
            </a:r>
            <a:r>
              <a:rPr lang="ko-KR" altLang="en-US" dirty="0" err="1"/>
              <a:t>애스터리스크</a:t>
            </a:r>
            <a:r>
              <a:rPr lang="en-US" altLang="ko-KR" dirty="0"/>
              <a:t>) </a:t>
            </a:r>
            <a:r>
              <a:rPr lang="ko-KR" altLang="en-US" dirty="0"/>
              <a:t>로 테이블 전체 열 출력하기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4-4(p80)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SELECT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*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FROM EMP;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테이블 부분 열 출력하기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4-5(p81)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SELECT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EMPNO, ENAME, DEPTNO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FROM EMP;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7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04-4 </a:t>
            </a:r>
            <a:r>
              <a:rPr lang="ko-KR" altLang="en-US"/>
              <a:t>중복 데이터를 삭제하는 </a:t>
            </a:r>
            <a:r>
              <a:rPr lang="en-US" altLang="ko-KR"/>
              <a:t>DISTINCT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DISTINCT</a:t>
            </a:r>
            <a:r>
              <a:rPr lang="ko-KR" altLang="en-US" dirty="0"/>
              <a:t>로 열 중복 제거하기 </a:t>
            </a:r>
            <a:r>
              <a:rPr lang="en-US" altLang="ko-KR" dirty="0"/>
              <a:t>(</a:t>
            </a:r>
            <a:r>
              <a:rPr lang="ko-KR" altLang="en-US" dirty="0"/>
              <a:t>열이 한 개인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4-6(p82)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SELECT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DISTINCT</a:t>
            </a:r>
            <a:r>
              <a:rPr lang="en-US" altLang="ko-KR" dirty="0">
                <a:latin typeface="+mn-ea"/>
              </a:rPr>
              <a:t> DEPTNO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FROM EMP;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DISTINCT</a:t>
            </a:r>
            <a:r>
              <a:rPr lang="ko-KR" altLang="en-US" dirty="0"/>
              <a:t>로 열 중복 제거하기 </a:t>
            </a:r>
            <a:r>
              <a:rPr lang="en-US" altLang="ko-KR" dirty="0"/>
              <a:t>(</a:t>
            </a:r>
            <a:r>
              <a:rPr lang="ko-KR" altLang="en-US" dirty="0"/>
              <a:t>열이 여러 개인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4-7(p83)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SELECT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DISTINCT</a:t>
            </a:r>
            <a:r>
              <a:rPr lang="en-US" altLang="ko-KR" dirty="0">
                <a:latin typeface="+mn-ea"/>
              </a:rPr>
              <a:t> JOB, DEPTNO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FROM EMP;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ALL</a:t>
            </a:r>
            <a:r>
              <a:rPr lang="ko-KR" altLang="en-US" dirty="0"/>
              <a:t>로 중복되는 열 제거 없이 그대로 출력하기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4-8(p83)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SELECT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ALL</a:t>
            </a:r>
            <a:r>
              <a:rPr lang="en-US" altLang="ko-KR" dirty="0">
                <a:latin typeface="+mn-ea"/>
              </a:rPr>
              <a:t> JOB, DEPTNO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FROM EMP;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34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893</TotalTime>
  <Words>426</Words>
  <Application>Microsoft Office PowerPoint</Application>
  <PresentationFormat>화면 슬라이드 쇼(4:3)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Chap04. SELECT문의 기본 형식</vt:lpstr>
      <vt:lpstr>04-1 실습용 테이블 살펴보기</vt:lpstr>
      <vt:lpstr>04-1 실습용 테이블 살펴보기</vt:lpstr>
      <vt:lpstr>04-2 데이터를 조회하는 3가지 방법</vt:lpstr>
      <vt:lpstr>04-2 데이터를 조회하는 3가지 방법</vt:lpstr>
      <vt:lpstr>04-2 데이터를 조회하는 3가지 방법</vt:lpstr>
      <vt:lpstr>04-2 데이터를 조회하는 3가지 방법</vt:lpstr>
      <vt:lpstr>04-3 SQL의 기본 뼈대, SELECT절과 FROM절</vt:lpstr>
      <vt:lpstr>04-4 중복 데이터를 삭제하는 DISTINCT</vt:lpstr>
      <vt:lpstr>04-5 한눈에 보기 좋게 별칭 설정하기</vt:lpstr>
      <vt:lpstr>04-5 한눈에 보기 좋게 별칭 설정하기</vt:lpstr>
      <vt:lpstr>04-6 원하는 순서로 출력 데이터를 정렬하는          ORDER BY</vt:lpstr>
      <vt:lpstr>04-6 원하는 순서로 출력 데이터를 정렬하는          ORDER BY</vt:lpstr>
      <vt:lpstr>04-6 원하는 순서로 출력 데이터를 정렬하는          ORDER BY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50</cp:revision>
  <dcterms:created xsi:type="dcterms:W3CDTF">2006-10-05T04:04:58Z</dcterms:created>
  <dcterms:modified xsi:type="dcterms:W3CDTF">2022-01-06T01:20:19Z</dcterms:modified>
</cp:coreProperties>
</file>