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Chap05. </a:t>
            </a:r>
            <a:r>
              <a:rPr lang="ko-KR" altLang="en-US"/>
              <a:t>더 정확하고 다양하게 결과를 출력하는 </a:t>
            </a:r>
            <a:r>
              <a:rPr lang="en-US" altLang="ko-KR"/>
              <a:t>WHERE</a:t>
            </a:r>
            <a:r>
              <a:rPr lang="ko-KR" altLang="en-US"/>
              <a:t>절과 연산자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05-3 </a:t>
            </a:r>
            <a:r>
              <a:rPr lang="ko-KR" altLang="en-US"/>
              <a:t>연산자 종류와 활용 방법 알아보기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집합 연산자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UNION : </a:t>
            </a:r>
            <a:r>
              <a:rPr lang="ko-KR" altLang="en-US" dirty="0"/>
              <a:t>중복이 제거되는 합집합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 smtClean="0"/>
              <a:t>  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5-30, 5-31, 5-32, 5-34(p119 ~ p121)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UNION ALL : </a:t>
            </a:r>
            <a:r>
              <a:rPr lang="ko-KR" altLang="en-US" dirty="0"/>
              <a:t>중복을 허용하는 합집합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 smtClean="0"/>
              <a:t>    - </a:t>
            </a:r>
            <a:r>
              <a:rPr lang="ko-KR" altLang="en-US" dirty="0"/>
              <a:t>실습 </a:t>
            </a:r>
            <a:r>
              <a:rPr lang="en-US" altLang="ko-KR" dirty="0" smtClean="0"/>
              <a:t>5-35(p122)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MINUS : </a:t>
            </a:r>
            <a:r>
              <a:rPr lang="ko-KR" altLang="en-US" dirty="0" err="1"/>
              <a:t>차집합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 smtClean="0"/>
              <a:t>  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5-36(p122)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INTERSECT : </a:t>
            </a:r>
            <a:r>
              <a:rPr lang="ko-KR" altLang="en-US" dirty="0" smtClean="0"/>
              <a:t>교집합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5-37(p123)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215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05-1 </a:t>
            </a:r>
            <a:r>
              <a:rPr lang="ko-KR" altLang="en-US"/>
              <a:t>필요한 데이터만 쏙 출력하는 </a:t>
            </a:r>
            <a:r>
              <a:rPr lang="en-US" altLang="ko-KR"/>
              <a:t>WHERE</a:t>
            </a:r>
            <a:r>
              <a:rPr lang="ko-KR" altLang="en-US"/>
              <a:t>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WHERE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17" y="1844824"/>
            <a:ext cx="7403828" cy="16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17" y="3645024"/>
            <a:ext cx="4927877" cy="259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197870" y="4221088"/>
            <a:ext cx="2584599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조건식을</a:t>
            </a:r>
            <a:r>
              <a:rPr lang="ko-KR" altLang="en-US" sz="1100" dirty="0">
                <a:solidFill>
                  <a:schemeClr val="tx1"/>
                </a:solidFill>
              </a:rPr>
              <a:t> 대입하여 결과가 참</a:t>
            </a:r>
            <a:r>
              <a:rPr lang="en-US" altLang="ko-KR" sz="1100" dirty="0">
                <a:solidFill>
                  <a:schemeClr val="tx1"/>
                </a:solidFill>
              </a:rPr>
              <a:t>(true)</a:t>
            </a:r>
            <a:r>
              <a:rPr lang="ko-KR" altLang="en-US" sz="1100" dirty="0">
                <a:solidFill>
                  <a:schemeClr val="tx1"/>
                </a:solidFill>
              </a:rPr>
              <a:t>인 데이터만 출력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92080" y="5517232"/>
            <a:ext cx="2584599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실습 </a:t>
            </a:r>
            <a:r>
              <a:rPr lang="en-US" altLang="ko-KR" sz="1100" dirty="0" smtClean="0">
                <a:solidFill>
                  <a:schemeClr val="tx1"/>
                </a:solidFill>
              </a:rPr>
              <a:t>5-2, 5-3, 5-4(p94 ~p98)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05-2 </a:t>
            </a:r>
            <a:r>
              <a:rPr lang="ko-KR" altLang="en-US"/>
              <a:t>여러 개 조건식을 사용하는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    AND, OR </a:t>
            </a:r>
            <a:r>
              <a:rPr lang="ko-KR" altLang="en-US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AND(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그리고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OR(</a:t>
            </a:r>
            <a:r>
              <a:rPr lang="ko-KR" altLang="en-US" dirty="0"/>
              <a:t>이거나</a:t>
            </a:r>
            <a:r>
              <a:rPr lang="en-US" altLang="ko-KR" dirty="0"/>
              <a:t>, </a:t>
            </a:r>
            <a:r>
              <a:rPr lang="ko-KR" altLang="en-US" dirty="0"/>
              <a:t>또는</a:t>
            </a:r>
            <a:r>
              <a:rPr lang="en-US" altLang="ko-KR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16494"/>
          <a:stretch/>
        </p:blipFill>
        <p:spPr bwMode="auto">
          <a:xfrm>
            <a:off x="611560" y="1628800"/>
            <a:ext cx="7642995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88" y="4134457"/>
            <a:ext cx="7662267" cy="195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79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05-3 </a:t>
            </a:r>
            <a:r>
              <a:rPr lang="ko-KR" altLang="en-US"/>
              <a:t>연산자 종류와 활용 방법 알아보기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  <a:endParaRPr lang="en-US" altLang="ko-KR" dirty="0"/>
          </a:p>
          <a:p>
            <a:pPr lvl="1"/>
            <a:r>
              <a:rPr lang="en-US" altLang="ko-KR" dirty="0"/>
              <a:t>+, -, *, </a:t>
            </a:r>
            <a:r>
              <a:rPr lang="en-US" altLang="ko-KR" dirty="0" smtClean="0"/>
              <a:t>/</a:t>
            </a:r>
          </a:p>
          <a:p>
            <a:pPr marL="274320" lvl="1" indent="0">
              <a:buNone/>
            </a:pPr>
            <a:r>
              <a:rPr lang="en-US" altLang="ko-KR" dirty="0" smtClean="0"/>
              <a:t>    </a:t>
            </a:r>
            <a:r>
              <a:rPr lang="en-US" altLang="ko-KR" sz="2400" dirty="0"/>
              <a:t>- </a:t>
            </a:r>
            <a:r>
              <a:rPr lang="ko-KR" altLang="en-US" sz="2400" dirty="0"/>
              <a:t>나머지 연산자 </a:t>
            </a:r>
            <a:r>
              <a:rPr lang="en-US" altLang="ko-KR" sz="2400" dirty="0">
                <a:solidFill>
                  <a:srgbClr val="FF0000"/>
                </a:solidFill>
              </a:rPr>
              <a:t>%</a:t>
            </a:r>
            <a:r>
              <a:rPr lang="ko-KR" altLang="en-US" sz="2400" dirty="0"/>
              <a:t>는 사용하지 않고 </a:t>
            </a:r>
            <a:r>
              <a:rPr lang="en-US" altLang="ko-KR" sz="2400" dirty="0"/>
              <a:t>mod</a:t>
            </a:r>
            <a:r>
              <a:rPr lang="ko-KR" altLang="en-US" sz="2400" dirty="0"/>
              <a:t>함수를 사용</a:t>
            </a:r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5-5(p101)</a:t>
            </a:r>
            <a:endParaRPr lang="en-US" altLang="ko-KR" sz="2000" dirty="0"/>
          </a:p>
          <a:p>
            <a:r>
              <a:rPr lang="ko-KR" altLang="en-US" dirty="0"/>
              <a:t>비교 연산자</a:t>
            </a:r>
            <a:endParaRPr lang="en-US" altLang="ko-KR" dirty="0"/>
          </a:p>
          <a:p>
            <a:pPr lvl="1"/>
            <a:r>
              <a:rPr lang="ko-KR" altLang="en-US" dirty="0"/>
              <a:t>대소 비교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5-6, 5-7, 5-8(p102 ~ p103)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925533"/>
            <a:ext cx="7776864" cy="195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03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05-3 </a:t>
            </a:r>
            <a:r>
              <a:rPr lang="ko-KR" altLang="en-US"/>
              <a:t>연산자 종류와 활용 방법 알아보기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비교 연산자</a:t>
            </a:r>
            <a:endParaRPr lang="en-US" altLang="ko-KR" dirty="0"/>
          </a:p>
          <a:p>
            <a:pPr lvl="1"/>
            <a:r>
              <a:rPr lang="ko-KR" altLang="en-US" dirty="0"/>
              <a:t>등가 비교 </a:t>
            </a:r>
            <a:r>
              <a:rPr lang="ko-KR" altLang="en-US" dirty="0" smtClean="0"/>
              <a:t>연산자</a:t>
            </a:r>
            <a:r>
              <a:rPr lang="en-US" altLang="ko-KR" dirty="0"/>
              <a:t> (</a:t>
            </a:r>
            <a:r>
              <a:rPr lang="ko-KR" altLang="en-US" dirty="0"/>
              <a:t>실습 </a:t>
            </a:r>
            <a:r>
              <a:rPr lang="en-US" altLang="ko-KR" dirty="0" smtClean="0"/>
              <a:t>5-9, 5-10, </a:t>
            </a:r>
            <a:r>
              <a:rPr lang="en-US" altLang="ko-KR" smtClean="0"/>
              <a:t>5-11(p104</a:t>
            </a:r>
            <a:r>
              <a:rPr lang="en-US" altLang="ko-KR" smtClean="0"/>
              <a:t>))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348881"/>
            <a:ext cx="7920879" cy="201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3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05-3 </a:t>
            </a:r>
            <a:r>
              <a:rPr lang="ko-KR" altLang="en-US"/>
              <a:t>연산자 종류와 활용 방법 알아보기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논리 부정 연산자</a:t>
            </a:r>
            <a:endParaRPr lang="en-US" altLang="ko-KR" dirty="0"/>
          </a:p>
          <a:p>
            <a:pPr lvl="1"/>
            <a:r>
              <a:rPr lang="en-US" altLang="ko-KR" dirty="0" smtClean="0"/>
              <a:t>NOT(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5-12(p105))</a:t>
            </a:r>
          </a:p>
          <a:p>
            <a:endParaRPr lang="en-US" altLang="ko-KR" dirty="0"/>
          </a:p>
          <a:p>
            <a:r>
              <a:rPr lang="en-US" altLang="ko-KR" dirty="0" smtClean="0"/>
              <a:t>IN</a:t>
            </a:r>
            <a:r>
              <a:rPr lang="ko-KR" altLang="en-US" dirty="0" smtClean="0"/>
              <a:t>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5-13, 5-14, 5-15, 5-16(p106 ~ p108)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3068960"/>
            <a:ext cx="7632847" cy="1575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95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05-3 </a:t>
            </a:r>
            <a:r>
              <a:rPr lang="ko-KR" altLang="en-US"/>
              <a:t>연산자 종류와 활용 방법 알아보기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BETWEEN A AND B </a:t>
            </a:r>
            <a:r>
              <a:rPr lang="ko-KR" altLang="en-US" dirty="0" smtClean="0"/>
              <a:t>연산자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5-17, 5-18, 5-19(p109 ~ 110))</a:t>
            </a: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LIKE </a:t>
            </a:r>
            <a:r>
              <a:rPr lang="ko-KR" altLang="en-US" dirty="0"/>
              <a:t>연산자와 와일드 </a:t>
            </a:r>
            <a:r>
              <a:rPr lang="ko-KR" altLang="en-US" dirty="0" smtClean="0"/>
              <a:t>카드</a:t>
            </a:r>
            <a:r>
              <a:rPr lang="en-US" altLang="ko-KR" sz="1800" dirty="0" smtClean="0"/>
              <a:t>(</a:t>
            </a:r>
            <a:r>
              <a:rPr lang="ko-KR" altLang="en-US" sz="1800" dirty="0"/>
              <a:t>실습 </a:t>
            </a:r>
            <a:r>
              <a:rPr lang="en-US" altLang="ko-KR" sz="1800" dirty="0" smtClean="0"/>
              <a:t>5-20, 5-21, 5-22, 5-23(p111 </a:t>
            </a:r>
            <a:r>
              <a:rPr lang="en-US" altLang="ko-KR" sz="1800" dirty="0"/>
              <a:t>~ </a:t>
            </a:r>
            <a:r>
              <a:rPr lang="en-US" altLang="ko-KR" sz="1800" dirty="0" smtClean="0"/>
              <a:t>112))</a:t>
            </a:r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2" y="1844824"/>
            <a:ext cx="7694161" cy="157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77071"/>
            <a:ext cx="7992888" cy="187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59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05-3 </a:t>
            </a:r>
            <a:r>
              <a:rPr lang="ko-KR" altLang="en-US"/>
              <a:t>연산자 종류와 활용 방법 알아보기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NULL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/>
              <a:t>현재 무슨 값인지 확정되지 않은 상태</a:t>
            </a:r>
            <a:endParaRPr lang="en-US" altLang="ko-KR" b="1" dirty="0"/>
          </a:p>
          <a:p>
            <a:pPr marL="274320" lvl="1" indent="0">
              <a:buNone/>
            </a:pPr>
            <a:r>
              <a:rPr lang="ko-KR" altLang="en-US" b="1" dirty="0"/>
              <a:t>   </a:t>
            </a:r>
            <a:r>
              <a:rPr lang="en-US" altLang="ko-KR" b="1" dirty="0"/>
              <a:t>/ </a:t>
            </a:r>
            <a:r>
              <a:rPr lang="ko-KR" altLang="en-US" b="1" dirty="0"/>
              <a:t>값 자체가 존재하지 않는 상태</a:t>
            </a:r>
            <a:endParaRPr lang="en-US" altLang="ko-KR" b="1" dirty="0"/>
          </a:p>
          <a:p>
            <a:pPr lvl="1"/>
            <a:r>
              <a:rPr lang="ko-KR" altLang="en-US" dirty="0"/>
              <a:t>일반 연산자의 사용이 무의미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867"/>
          <a:stretch/>
        </p:blipFill>
        <p:spPr bwMode="auto">
          <a:xfrm>
            <a:off x="1115616" y="5038040"/>
            <a:ext cx="3096000" cy="17753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2DB4A506-7851-4E54-8447-9E89B4767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68591"/>
              </p:ext>
            </p:extLst>
          </p:nvPr>
        </p:nvGraphicFramePr>
        <p:xfrm>
          <a:off x="683568" y="1772816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="" xmlns:a16="http://schemas.microsoft.com/office/drawing/2014/main" val="1453079609"/>
                    </a:ext>
                  </a:extLst>
                </a:gridCol>
                <a:gridCol w="6069360">
                  <a:extLst>
                    <a:ext uri="{9D8B030D-6E8A-4147-A177-3AD203B41FA5}">
                      <a16:colId xmlns="" xmlns:a16="http://schemas.microsoft.com/office/drawing/2014/main" val="255510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944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값이 존재하지 않음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통장을 개설한 적 없는 은행 고객의 계좌번호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61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해당 사항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미혼인 고객의 결혼기념일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381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노출할 수 없는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고객 비밀번호 찾기 같은 열람을 제한해야 하는 특정 개인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3508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확정되지 않은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미성년자의 출신 대학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375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46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05-3 </a:t>
            </a:r>
            <a:r>
              <a:rPr lang="ko-KR" altLang="en-US"/>
              <a:t>연산자 종류와 활용 방법 알아보기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IS NULL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en-US" altLang="ko-KR" dirty="0"/>
              <a:t>NULL</a:t>
            </a:r>
            <a:r>
              <a:rPr lang="ko-KR" altLang="en-US" dirty="0"/>
              <a:t>은 비교 대상자</a:t>
            </a:r>
            <a:r>
              <a:rPr lang="en-US" altLang="ko-KR" dirty="0"/>
              <a:t>(=)</a:t>
            </a:r>
            <a:r>
              <a:rPr lang="ko-KR" altLang="en-US" dirty="0"/>
              <a:t>로 비교할 수 없음</a:t>
            </a:r>
            <a:endParaRPr lang="en-US" altLang="ko-KR" dirty="0"/>
          </a:p>
          <a:p>
            <a:pPr lvl="1"/>
            <a:r>
              <a:rPr lang="en-US" altLang="ko-KR" dirty="0"/>
              <a:t>IS NULL : </a:t>
            </a:r>
            <a:r>
              <a:rPr lang="ko-KR" altLang="en-US" dirty="0"/>
              <a:t>대상 데이터가 </a:t>
            </a:r>
            <a:r>
              <a:rPr lang="en-US" altLang="ko-KR" dirty="0"/>
              <a:t>NULL</a:t>
            </a:r>
            <a:r>
              <a:rPr lang="ko-KR" altLang="en-US" dirty="0"/>
              <a:t>일 때 </a:t>
            </a:r>
            <a:r>
              <a:rPr lang="en-US" altLang="ko-KR" dirty="0"/>
              <a:t>true</a:t>
            </a:r>
          </a:p>
          <a:p>
            <a:pPr lvl="1"/>
            <a:r>
              <a:rPr lang="en-US" altLang="ko-KR" dirty="0"/>
              <a:t>IS NOT NULL : </a:t>
            </a:r>
            <a:r>
              <a:rPr lang="ko-KR" altLang="en-US" dirty="0"/>
              <a:t>대상 데이터가 </a:t>
            </a:r>
            <a:r>
              <a:rPr lang="en-US" altLang="ko-KR" dirty="0"/>
              <a:t>NULL</a:t>
            </a:r>
            <a:r>
              <a:rPr lang="ko-KR" altLang="en-US" dirty="0"/>
              <a:t>이 아닐 때 </a:t>
            </a:r>
            <a:r>
              <a:rPr lang="en-US" altLang="ko-KR" dirty="0" smtClean="0"/>
              <a:t>true</a:t>
            </a:r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5-26, 5-27, 5-28, 5-29(p116 ~ p118)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129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921</TotalTime>
  <Words>344</Words>
  <Application>Microsoft Office PowerPoint</Application>
  <PresentationFormat>화면 슬라이드 쇼(4:3)</PresentationFormat>
  <Paragraphs>97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원본</vt:lpstr>
      <vt:lpstr>Chap05. 더 정확하고 다양하게 결과를 출력하는 WHERE절과 연산자</vt:lpstr>
      <vt:lpstr>05-1 필요한 데이터만 쏙 출력하는 WHERE절</vt:lpstr>
      <vt:lpstr>05-2 여러 개 조건식을 사용하는          AND, OR 연산자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admin</cp:lastModifiedBy>
  <cp:revision>60</cp:revision>
  <dcterms:created xsi:type="dcterms:W3CDTF">2006-10-05T04:04:58Z</dcterms:created>
  <dcterms:modified xsi:type="dcterms:W3CDTF">2022-01-06T02:54:04Z</dcterms:modified>
</cp:coreProperties>
</file>