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Chap08. </a:t>
            </a:r>
            <a:r>
              <a:rPr lang="ko-KR" altLang="en-US"/>
              <a:t>여러 테이블을 하나의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테이블처럼 사용하는 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08-1 </a:t>
            </a:r>
            <a:r>
              <a:rPr lang="ko-KR" altLang="en-US"/>
              <a:t>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조인 </a:t>
            </a:r>
            <a:r>
              <a:rPr lang="en-US" altLang="ko-KR" dirty="0"/>
              <a:t>: </a:t>
            </a:r>
            <a:r>
              <a:rPr lang="ko-KR" altLang="en-US" dirty="0"/>
              <a:t>가로 연결</a:t>
            </a:r>
            <a:endParaRPr lang="en-US" altLang="ko-KR" dirty="0"/>
          </a:p>
          <a:p>
            <a:pPr lvl="1"/>
            <a:r>
              <a:rPr lang="ko-KR" altLang="en-US" dirty="0"/>
              <a:t>집합 연산자 </a:t>
            </a:r>
            <a:r>
              <a:rPr lang="en-US" altLang="ko-KR" dirty="0"/>
              <a:t>: </a:t>
            </a:r>
            <a:r>
              <a:rPr lang="ko-KR" altLang="en-US" dirty="0"/>
              <a:t>세로 연결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FROM </a:t>
            </a:r>
            <a:r>
              <a:rPr lang="ko-KR" altLang="en-US" dirty="0"/>
              <a:t>절에 여러 테이블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8-1(p216)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5"/>
            <a:ext cx="5400600" cy="10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08-1 </a:t>
            </a:r>
            <a:r>
              <a:rPr lang="ko-KR" altLang="en-US"/>
              <a:t>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ko-KR" altLang="en-US" dirty="0">
                <a:solidFill>
                  <a:srgbClr val="FF0000"/>
                </a:solidFill>
              </a:rPr>
              <a:t>절</a:t>
            </a:r>
            <a:r>
              <a:rPr lang="ko-KR" altLang="en-US" dirty="0"/>
              <a:t>을 활용한 </a:t>
            </a:r>
            <a:r>
              <a:rPr lang="ko-KR" altLang="en-US" dirty="0">
                <a:solidFill>
                  <a:srgbClr val="FF0000"/>
                </a:solidFill>
              </a:rPr>
              <a:t>조인 조건 </a:t>
            </a:r>
            <a:r>
              <a:rPr lang="ko-KR" altLang="en-US" dirty="0"/>
              <a:t>사용의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2100" dirty="0" smtClean="0"/>
              <a:t>WHERE </a:t>
            </a:r>
            <a:r>
              <a:rPr lang="ko-KR" altLang="en-US" sz="2100" dirty="0" smtClean="0"/>
              <a:t>절에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조인 조건이 없을 경우 결과로 나올 수 있는 모든 행을 조합하기 때문에 데카르트 곱 현상이 발생함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dirty="0" smtClean="0"/>
              <a:t>    ex) EMP, DEPT </a:t>
            </a:r>
            <a:r>
              <a:rPr lang="ko-KR" altLang="en-US" dirty="0" smtClean="0"/>
              <a:t>테이블의 데카르트 곱 </a:t>
            </a:r>
            <a:r>
              <a:rPr lang="en-US" altLang="ko-KR" dirty="0" smtClean="0"/>
              <a:t>14 X 4 = 56</a:t>
            </a:r>
            <a:r>
              <a:rPr lang="ko-KR" altLang="en-US" dirty="0" smtClean="0"/>
              <a:t>개 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테이블의 별칭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8-3(p219))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200" dirty="0">
                <a:latin typeface="+mn-ea"/>
              </a:rPr>
              <a:t>- FROM </a:t>
            </a:r>
            <a:r>
              <a:rPr lang="ko-KR" altLang="en-US" sz="2200" dirty="0">
                <a:latin typeface="+mn-ea"/>
              </a:rPr>
              <a:t>테이블 이름</a:t>
            </a:r>
            <a:r>
              <a:rPr lang="en-US" altLang="ko-KR" sz="2200" dirty="0">
                <a:latin typeface="+mn-ea"/>
              </a:rPr>
              <a:t>1 </a:t>
            </a:r>
            <a:r>
              <a:rPr lang="ko-KR" altLang="en-US" sz="2200" dirty="0">
                <a:latin typeface="+mn-ea"/>
              </a:rPr>
              <a:t>별칭</a:t>
            </a:r>
            <a:r>
              <a:rPr lang="en-US" altLang="ko-KR" sz="2200" dirty="0">
                <a:latin typeface="+mn-ea"/>
              </a:rPr>
              <a:t>1, </a:t>
            </a:r>
            <a:r>
              <a:rPr lang="ko-KR" altLang="en-US" sz="2200" dirty="0">
                <a:latin typeface="+mn-ea"/>
              </a:rPr>
              <a:t>테이블 이름</a:t>
            </a:r>
            <a:r>
              <a:rPr lang="en-US" altLang="ko-KR" sz="2200" dirty="0">
                <a:latin typeface="+mn-ea"/>
              </a:rPr>
              <a:t>2 </a:t>
            </a:r>
            <a:r>
              <a:rPr lang="ko-KR" altLang="en-US" sz="2200" dirty="0">
                <a:latin typeface="+mn-ea"/>
              </a:rPr>
              <a:t>별칭</a:t>
            </a:r>
            <a:r>
              <a:rPr lang="en-US" altLang="ko-KR" sz="2200" dirty="0">
                <a:latin typeface="+mn-ea"/>
              </a:rPr>
              <a:t>2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492896"/>
            <a:ext cx="77048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08-2 </a:t>
            </a:r>
            <a:r>
              <a:rPr lang="ko-KR" altLang="en-US"/>
              <a:t>조인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등가 조인</a:t>
            </a:r>
            <a:r>
              <a:rPr lang="en-US" altLang="ko-KR" dirty="0"/>
              <a:t>(</a:t>
            </a:r>
            <a:r>
              <a:rPr lang="en-US" altLang="ko-KR" dirty="0" err="1"/>
              <a:t>equi</a:t>
            </a:r>
            <a:r>
              <a:rPr lang="en-US" altLang="ko-KR" dirty="0"/>
              <a:t> join) : </a:t>
            </a:r>
            <a:r>
              <a:rPr lang="en-US" altLang="ko-KR" dirty="0" smtClean="0"/>
              <a:t> ‘=‘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800" dirty="0" smtClean="0"/>
              <a:t>- </a:t>
            </a:r>
            <a:r>
              <a:rPr lang="en-US" altLang="ko-KR" sz="1800" dirty="0"/>
              <a:t>=</a:t>
            </a:r>
            <a:r>
              <a:rPr lang="ko-KR" altLang="en-US" sz="1800" dirty="0"/>
              <a:t>내부 조인</a:t>
            </a:r>
            <a:r>
              <a:rPr lang="en-US" altLang="ko-KR" sz="1800" dirty="0"/>
              <a:t>(inner join)=</a:t>
            </a:r>
            <a:r>
              <a:rPr lang="ko-KR" altLang="en-US" sz="1800" dirty="0"/>
              <a:t>단순 조인</a:t>
            </a:r>
            <a:r>
              <a:rPr lang="en-US" altLang="ko-KR" sz="1800" dirty="0"/>
              <a:t>(simple join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- ‘</a:t>
            </a:r>
            <a:r>
              <a:rPr lang="ko-KR" altLang="en-US" sz="1800" dirty="0" smtClean="0"/>
              <a:t>조인을 사용한다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는 것은 대부분 등가 조인을 말함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- </a:t>
            </a:r>
            <a:r>
              <a:rPr lang="ko-KR" altLang="en-US" sz="1800" dirty="0" smtClean="0"/>
              <a:t>조인 테이블 개수와 </a:t>
            </a:r>
            <a:r>
              <a:rPr lang="ko-KR" altLang="en-US" sz="1800" dirty="0" err="1" smtClean="0"/>
              <a:t>조건식</a:t>
            </a:r>
            <a:r>
              <a:rPr lang="ko-KR" altLang="en-US" sz="1800" dirty="0" smtClean="0"/>
              <a:t> 개수의 관계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>
                <a:latin typeface="+mn-ea"/>
              </a:rPr>
              <a:t>데카르트 곱 현상이 일어나지 않게 하는데 필요한 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err="1" smtClean="0">
                <a:latin typeface="+mn-ea"/>
              </a:rPr>
              <a:t>조건식의</a:t>
            </a:r>
            <a:r>
              <a:rPr lang="ko-KR" altLang="en-US" sz="1800" dirty="0" smtClean="0">
                <a:latin typeface="+mn-ea"/>
              </a:rPr>
              <a:t> 최소 개수는 조인 테이블 개수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en-US" altLang="ko-KR" sz="1800" dirty="0" smtClean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- </a:t>
            </a:r>
            <a:r>
              <a:rPr lang="ko-KR" altLang="en-US" sz="1800" dirty="0" smtClean="0">
                <a:latin typeface="+mn-ea"/>
              </a:rPr>
              <a:t>실습 </a:t>
            </a:r>
            <a:r>
              <a:rPr lang="en-US" altLang="ko-KR" sz="1800" dirty="0" smtClean="0">
                <a:latin typeface="+mn-ea"/>
              </a:rPr>
              <a:t>8-4, 8-5, 8-6(p221 ~ p222)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비등가</a:t>
            </a:r>
            <a:r>
              <a:rPr lang="ko-KR" altLang="en-US" dirty="0"/>
              <a:t> 조인</a:t>
            </a:r>
            <a:r>
              <a:rPr lang="en-US" altLang="ko-KR" dirty="0"/>
              <a:t>(non-</a:t>
            </a:r>
            <a:r>
              <a:rPr lang="en-US" altLang="ko-KR" dirty="0" err="1"/>
              <a:t>equi</a:t>
            </a:r>
            <a:r>
              <a:rPr lang="en-US" altLang="ko-KR" dirty="0"/>
              <a:t> join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‘=‘ </a:t>
            </a:r>
            <a:r>
              <a:rPr lang="ko-KR" altLang="en-US" dirty="0" smtClean="0"/>
              <a:t>사용하지 않고 </a:t>
            </a:r>
            <a:r>
              <a:rPr lang="en-US" altLang="ko-KR" dirty="0" smtClean="0"/>
              <a:t>‘&gt;’,  ‘&lt;‘,  ‘&gt;=’,  ‘&lt;=’ </a:t>
            </a:r>
            <a:r>
              <a:rPr lang="ko-KR" altLang="en-US" dirty="0" smtClean="0"/>
              <a:t>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8-7(p224 )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166120" cy="19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08-2 </a:t>
            </a:r>
            <a:r>
              <a:rPr lang="ko-KR" altLang="en-US"/>
              <a:t>조인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6856" y="1227544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자체 </a:t>
            </a:r>
            <a:r>
              <a:rPr lang="ko-KR" altLang="en-US" dirty="0">
                <a:solidFill>
                  <a:srgbClr val="FF0000"/>
                </a:solidFill>
              </a:rPr>
              <a:t>조인</a:t>
            </a:r>
            <a:r>
              <a:rPr lang="en-US" altLang="ko-KR" dirty="0"/>
              <a:t>(self join)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2000" dirty="0"/>
              <a:t>하나의 테이블을 여러 테이블처럼 사용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8-8(p227)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외부 조인</a:t>
            </a:r>
            <a:r>
              <a:rPr lang="en-US" altLang="ko-KR" dirty="0"/>
              <a:t>(outer join)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2000" dirty="0"/>
              <a:t>조인 조건의 </a:t>
            </a:r>
            <a:r>
              <a:rPr lang="en-US" altLang="ko-KR" sz="2000" dirty="0">
                <a:solidFill>
                  <a:srgbClr val="FF0000"/>
                </a:solidFill>
              </a:rPr>
              <a:t>NULL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데이터도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8-9, 8-10(p229)</a:t>
            </a:r>
            <a:endParaRPr lang="en-US" altLang="ko-K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54492"/>
            <a:ext cx="378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17" y="4055275"/>
            <a:ext cx="39719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08-3 SQL-99 </a:t>
            </a:r>
            <a:r>
              <a:rPr lang="ko-KR" altLang="en-US"/>
              <a:t>표준 문법으로 배우는 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NATURAL JOIN : </a:t>
            </a:r>
            <a:r>
              <a:rPr lang="ko-KR" altLang="en-US" dirty="0"/>
              <a:t>두 테이블의 같은 열 </a:t>
            </a:r>
            <a:r>
              <a:rPr lang="ko-KR" altLang="en-US" dirty="0" smtClean="0"/>
              <a:t>기준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8-11(p232)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JOIN ~ USING : </a:t>
            </a:r>
            <a:r>
              <a:rPr lang="ko-KR" altLang="en-US" dirty="0"/>
              <a:t>조인에 사용할 기준열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8-12(p233)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JOIN ~ ON : </a:t>
            </a:r>
            <a:r>
              <a:rPr lang="ko-KR" altLang="en-US" dirty="0"/>
              <a:t>조인 조건 직접 명시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8-13(p234)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08-3 SQL-99 </a:t>
            </a:r>
            <a:r>
              <a:rPr lang="ko-KR" altLang="en-US"/>
              <a:t>표준 문법으로 배우는 조인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OUTER JOIN : </a:t>
            </a:r>
            <a:r>
              <a:rPr lang="ko-KR" altLang="en-US" dirty="0"/>
              <a:t>외부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8-14, 8-15, 8-16(p235 ~ p236)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296"/>
            <a:ext cx="7920880" cy="31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8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765</TotalTime>
  <Words>296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원본</vt:lpstr>
      <vt:lpstr>Chap08. 여러 테이블을 하나의  테이블처럼 사용하는 조인</vt:lpstr>
      <vt:lpstr>08-1 조인</vt:lpstr>
      <vt:lpstr>08-1 조인</vt:lpstr>
      <vt:lpstr>08-2 조인 종류</vt:lpstr>
      <vt:lpstr>08-2 조인 종류</vt:lpstr>
      <vt:lpstr>08-3 SQL-99 표준 문법으로 배우는 조인</vt:lpstr>
      <vt:lpstr>08-3 SQL-99 표준 문법으로 배우는 조인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86</cp:revision>
  <dcterms:created xsi:type="dcterms:W3CDTF">2006-10-05T04:04:58Z</dcterms:created>
  <dcterms:modified xsi:type="dcterms:W3CDTF">2022-01-03T08:26:17Z</dcterms:modified>
</cp:coreProperties>
</file>