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Chap09. SQL</a:t>
            </a:r>
            <a:r>
              <a:rPr lang="ko-KR" altLang="en-US" dirty="0"/>
              <a:t>문 속 또 다른 </a:t>
            </a:r>
            <a:r>
              <a:rPr lang="en-US" altLang="ko-KR" dirty="0"/>
              <a:t>SQL</a:t>
            </a:r>
            <a:r>
              <a:rPr lang="ko-KR" altLang="en-US" dirty="0"/>
              <a:t>문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 err="1"/>
              <a:t>서브쿼리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09-5 FROM</a:t>
            </a:r>
            <a:r>
              <a:rPr lang="ko-KR" altLang="en-US" dirty="0"/>
              <a:t>절에 사용하는 </a:t>
            </a:r>
            <a:r>
              <a:rPr lang="ko-KR" altLang="en-US" dirty="0" err="1"/>
              <a:t>서브쿼리와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FROM </a:t>
            </a:r>
            <a:r>
              <a:rPr lang="ko-KR" altLang="en-US" dirty="0"/>
              <a:t>절에 사용하는 서브쿼리</a:t>
            </a:r>
            <a:endParaRPr lang="en-US" altLang="ko-KR" dirty="0"/>
          </a:p>
          <a:p>
            <a:pPr lvl="1"/>
            <a:r>
              <a:rPr lang="ko-KR" altLang="en-US" dirty="0" err="1"/>
              <a:t>인라인</a:t>
            </a:r>
            <a:r>
              <a:rPr lang="ko-KR" altLang="en-US" dirty="0"/>
              <a:t> </a:t>
            </a:r>
            <a:r>
              <a:rPr lang="ko-KR" altLang="en-US" dirty="0" err="1"/>
              <a:t>뷰</a:t>
            </a:r>
            <a:r>
              <a:rPr lang="en-US" altLang="ko-KR" dirty="0"/>
              <a:t>(inline view)</a:t>
            </a:r>
          </a:p>
          <a:p>
            <a:pPr lvl="1"/>
            <a:r>
              <a:rPr lang="ko-KR" altLang="en-US" dirty="0"/>
              <a:t>별칭을 지정하여 테이블처럼 사용</a:t>
            </a:r>
            <a:endParaRPr lang="en-US" altLang="ko-KR" dirty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9-19(p259)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WITH </a:t>
            </a:r>
            <a:r>
              <a:rPr lang="ko-KR" altLang="en-US" dirty="0"/>
              <a:t>절</a:t>
            </a:r>
            <a:endParaRPr lang="en-US" altLang="ko-KR" dirty="0"/>
          </a:p>
          <a:p>
            <a:pPr lvl="1"/>
            <a:r>
              <a:rPr lang="ko-KR" altLang="en-US" dirty="0" err="1"/>
              <a:t>메인쿼리</a:t>
            </a:r>
            <a:r>
              <a:rPr lang="ko-KR" altLang="en-US" dirty="0"/>
              <a:t> 사용 전 먼저 이름과 함께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9-20(p260)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4814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09-6 SELECT</a:t>
            </a:r>
            <a:r>
              <a:rPr lang="ko-KR" altLang="en-US" dirty="0"/>
              <a:t>절에 사용하는 </a:t>
            </a:r>
            <a:r>
              <a:rPr lang="ko-KR" altLang="en-US" dirty="0" err="1"/>
              <a:t>서브쿼리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스칼라 서브쿼리</a:t>
            </a:r>
            <a:r>
              <a:rPr lang="en-US" altLang="ko-KR" dirty="0"/>
              <a:t>(scalar </a:t>
            </a:r>
            <a:r>
              <a:rPr lang="en-US" altLang="ko-KR" dirty="0" err="1"/>
              <a:t>subquery</a:t>
            </a:r>
            <a:r>
              <a:rPr lang="en-US" altLang="ko-KR" dirty="0"/>
              <a:t>)</a:t>
            </a:r>
            <a:r>
              <a:rPr lang="ko-KR" altLang="en-US" dirty="0"/>
              <a:t>라고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하나의 열 영역으로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반드시 하나의 결과만 반환하도록 </a:t>
            </a:r>
            <a:r>
              <a:rPr lang="ko-KR" altLang="en-US" dirty="0" err="1" smtClean="0"/>
              <a:t>해야함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9-21(p261)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368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09-1 </a:t>
            </a:r>
            <a:r>
              <a:rPr lang="ko-KR" altLang="en-US" dirty="0" err="1"/>
              <a:t>서브쿼리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서브쿼리</a:t>
            </a:r>
            <a:r>
              <a:rPr lang="ko-KR" altLang="en-US" dirty="0"/>
              <a:t>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-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9-3(p244)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2271292-97B1-4C26-B017-E5D9F85E0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60848"/>
            <a:ext cx="7632848" cy="276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09-2 </a:t>
            </a:r>
            <a:r>
              <a:rPr lang="ko-KR" altLang="en-US" dirty="0"/>
              <a:t>실행 결과가 하나인 </a:t>
            </a:r>
            <a:r>
              <a:rPr lang="ko-KR" altLang="en-US" dirty="0" err="1"/>
              <a:t>단일행</a:t>
            </a:r>
            <a:r>
              <a:rPr lang="ko-KR" altLang="en-US" dirty="0"/>
              <a:t> </a:t>
            </a:r>
            <a:r>
              <a:rPr lang="ko-KR" altLang="en-US" dirty="0" err="1"/>
              <a:t>서브쿼리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단일행</a:t>
            </a:r>
            <a:r>
              <a:rPr lang="ko-KR" altLang="en-US" dirty="0"/>
              <a:t> </a:t>
            </a:r>
            <a:r>
              <a:rPr lang="ko-KR" altLang="en-US" dirty="0" err="1"/>
              <a:t>서브쿼리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실행 결과가 단 하나의 행으로 나오는 </a:t>
            </a:r>
            <a:r>
              <a:rPr lang="ko-KR" altLang="en-US" dirty="0" err="1"/>
              <a:t>서브쿼리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단일행</a:t>
            </a:r>
            <a:r>
              <a:rPr lang="ko-KR" altLang="en-US" dirty="0"/>
              <a:t> 연산자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9-4, 9-5(p246 ~ p247)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A6E1153-CD31-403D-B669-F162247FF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9" y="3573016"/>
            <a:ext cx="7848872" cy="138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8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09-3 </a:t>
            </a:r>
            <a:r>
              <a:rPr lang="ko-KR" altLang="en-US" dirty="0"/>
              <a:t>실행 결과가 여러 개인 </a:t>
            </a:r>
            <a:r>
              <a:rPr lang="ko-KR" altLang="en-US" dirty="0" err="1"/>
              <a:t>다중행</a:t>
            </a:r>
            <a:r>
              <a:rPr lang="ko-KR" altLang="en-US" dirty="0"/>
              <a:t> </a:t>
            </a:r>
            <a:r>
              <a:rPr lang="ko-KR" altLang="en-US" dirty="0" err="1"/>
              <a:t>서브쿼리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다중행</a:t>
            </a:r>
            <a:r>
              <a:rPr lang="ko-KR" altLang="en-US" dirty="0"/>
              <a:t> </a:t>
            </a:r>
            <a:r>
              <a:rPr lang="ko-KR" altLang="en-US" dirty="0" err="1"/>
              <a:t>서브쿼리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실행 결과가 여러 개의 행으로 나오는 </a:t>
            </a:r>
            <a:r>
              <a:rPr lang="ko-KR" altLang="en-US" dirty="0" err="1"/>
              <a:t>서브쿼리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다중행</a:t>
            </a:r>
            <a:r>
              <a:rPr lang="ko-KR" altLang="en-US" dirty="0"/>
              <a:t> 연산자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70EEA75-2223-404C-85B5-BF33A5805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339577"/>
            <a:ext cx="7200800" cy="211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2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09-3 </a:t>
            </a:r>
            <a:r>
              <a:rPr lang="ko-KR" altLang="en-US" dirty="0"/>
              <a:t>실행 결과가 여러 개인 </a:t>
            </a:r>
            <a:r>
              <a:rPr lang="ko-KR" altLang="en-US" dirty="0" err="1"/>
              <a:t>다중행</a:t>
            </a:r>
            <a:r>
              <a:rPr lang="ko-KR" altLang="en-US" dirty="0"/>
              <a:t> </a:t>
            </a:r>
            <a:r>
              <a:rPr lang="ko-KR" altLang="en-US" dirty="0" err="1"/>
              <a:t>서브쿼리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IN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err="1"/>
              <a:t>서브쿼리의</a:t>
            </a:r>
            <a:r>
              <a:rPr lang="ko-KR" altLang="en-US" dirty="0"/>
              <a:t> 결과와 일치하는 값을 가진 행을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WHERE</a:t>
            </a:r>
            <a:r>
              <a:rPr lang="ko-KR" altLang="en-US" dirty="0"/>
              <a:t>절에 </a:t>
            </a:r>
            <a:r>
              <a:rPr lang="ko-KR" altLang="en-US" dirty="0" err="1"/>
              <a:t>서브쿼리</a:t>
            </a:r>
            <a:r>
              <a:rPr lang="ko-KR" altLang="en-US" dirty="0"/>
              <a:t> 없을 때의 </a:t>
            </a:r>
            <a:r>
              <a:rPr lang="en-US" altLang="ko-KR" dirty="0"/>
              <a:t>IN </a:t>
            </a:r>
            <a:r>
              <a:rPr lang="ko-KR" altLang="en-US" dirty="0"/>
              <a:t>연산자와 동일한 </a:t>
            </a:r>
            <a:r>
              <a:rPr lang="ko-KR" altLang="en-US" dirty="0" smtClean="0"/>
              <a:t>효과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실습 </a:t>
            </a:r>
            <a:r>
              <a:rPr lang="en-US" altLang="ko-KR" dirty="0"/>
              <a:t>9-7, 9-8(p250)</a:t>
            </a:r>
          </a:p>
        </p:txBody>
      </p:sp>
    </p:spTree>
    <p:extLst>
      <p:ext uri="{BB962C8B-B14F-4D97-AF65-F5344CB8AC3E}">
        <p14:creationId xmlns:p14="http://schemas.microsoft.com/office/powerpoint/2010/main" val="325755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09-3 </a:t>
            </a:r>
            <a:r>
              <a:rPr lang="ko-KR" altLang="en-US" dirty="0"/>
              <a:t>실행 결과가 여러 개인 </a:t>
            </a:r>
            <a:r>
              <a:rPr lang="ko-KR" altLang="en-US" dirty="0" err="1"/>
              <a:t>다중행</a:t>
            </a:r>
            <a:r>
              <a:rPr lang="ko-KR" altLang="en-US" dirty="0"/>
              <a:t> </a:t>
            </a:r>
            <a:r>
              <a:rPr lang="ko-KR" altLang="en-US" dirty="0" err="1"/>
              <a:t>서브쿼리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ANY, SOME </a:t>
            </a:r>
            <a:r>
              <a:rPr lang="ko-KR" altLang="en-US" dirty="0"/>
              <a:t>연산자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err="1"/>
              <a:t>서브쿼리의</a:t>
            </a:r>
            <a:r>
              <a:rPr lang="ko-KR" altLang="en-US" dirty="0"/>
              <a:t> 여러 결과 값에 </a:t>
            </a:r>
            <a:r>
              <a:rPr lang="ko-KR" altLang="en-US" dirty="0" err="1"/>
              <a:t>메인쿼리의</a:t>
            </a:r>
            <a:r>
              <a:rPr lang="ko-KR" altLang="en-US" dirty="0"/>
              <a:t> 조건식을 대입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조건식을 대입한 결과가 하나라도 </a:t>
            </a:r>
            <a:r>
              <a:rPr lang="en-US" altLang="ko-KR" dirty="0"/>
              <a:t>true</a:t>
            </a:r>
            <a:r>
              <a:rPr lang="ko-KR" altLang="en-US" dirty="0"/>
              <a:t>일 경우</a:t>
            </a:r>
            <a:r>
              <a:rPr lang="en-US" altLang="ko-KR" dirty="0"/>
              <a:t>, </a:t>
            </a:r>
            <a:r>
              <a:rPr lang="ko-KR" altLang="en-US" dirty="0" err="1"/>
              <a:t>메인쿼리의</a:t>
            </a:r>
            <a:r>
              <a:rPr lang="ko-KR" altLang="en-US" dirty="0"/>
              <a:t> 조건식이 </a:t>
            </a:r>
            <a:r>
              <a:rPr lang="en-US" altLang="ko-KR" dirty="0"/>
              <a:t>true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= ANY, = SOME  </a:t>
            </a:r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IN </a:t>
            </a:r>
            <a:r>
              <a:rPr lang="ko-KR" altLang="en-US" dirty="0" smtClean="0"/>
              <a:t>연산자를 쓴 것과 결과가 동일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 </a:t>
            </a:r>
            <a:r>
              <a:rPr lang="en-US" altLang="ko-KR" dirty="0"/>
              <a:t>ANY, &lt; SOME</a:t>
            </a:r>
          </a:p>
          <a:p>
            <a:pPr marL="27432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서브쿼리 결과 값 중 </a:t>
            </a:r>
            <a:r>
              <a:rPr lang="ko-KR" altLang="en-US" b="1" dirty="0" smtClean="0"/>
              <a:t>최대값</a:t>
            </a:r>
            <a:r>
              <a:rPr lang="ko-KR" altLang="en-US" dirty="0" smtClean="0"/>
              <a:t>보다 </a:t>
            </a:r>
            <a:r>
              <a:rPr lang="ko-KR" altLang="en-US" dirty="0"/>
              <a:t>작은 값을 모두 출력</a:t>
            </a:r>
            <a:endParaRPr lang="en-US" altLang="ko-KR" dirty="0"/>
          </a:p>
          <a:p>
            <a:pPr lvl="1"/>
            <a:r>
              <a:rPr lang="en-US" altLang="ko-KR" dirty="0"/>
              <a:t>&gt; ANY, &gt; SOME</a:t>
            </a:r>
          </a:p>
          <a:p>
            <a:pPr marL="27432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서브쿼리 결과 값 중 </a:t>
            </a:r>
            <a:r>
              <a:rPr lang="ko-KR" altLang="en-US" b="1" dirty="0"/>
              <a:t>최솟값</a:t>
            </a:r>
            <a:r>
              <a:rPr lang="ko-KR" altLang="en-US" dirty="0"/>
              <a:t>보다 큰 값을 모두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9-9, 9-10, 9-11, 9-13(p251 ~ p253)  </a:t>
            </a: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857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09-3 </a:t>
            </a:r>
            <a:r>
              <a:rPr lang="ko-KR" altLang="en-US" dirty="0"/>
              <a:t>실행 결과가 여러 개인 </a:t>
            </a:r>
            <a:r>
              <a:rPr lang="ko-KR" altLang="en-US" dirty="0" err="1"/>
              <a:t>다중행</a:t>
            </a:r>
            <a:r>
              <a:rPr lang="ko-KR" altLang="en-US" dirty="0"/>
              <a:t> </a:t>
            </a:r>
            <a:r>
              <a:rPr lang="ko-KR" altLang="en-US" dirty="0" err="1"/>
              <a:t>서브쿼리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ALL </a:t>
            </a:r>
            <a:r>
              <a:rPr lang="ko-KR" altLang="en-US" dirty="0" smtClean="0"/>
              <a:t>연산자</a:t>
            </a:r>
            <a:endParaRPr lang="en-US" altLang="ko-KR" dirty="0"/>
          </a:p>
          <a:p>
            <a:pPr lvl="1"/>
            <a:r>
              <a:rPr lang="ko-KR" altLang="en-US" dirty="0" err="1"/>
              <a:t>서브쿼리의</a:t>
            </a:r>
            <a:r>
              <a:rPr lang="ko-KR" altLang="en-US" dirty="0"/>
              <a:t> 여러 결과 값에 </a:t>
            </a:r>
            <a:r>
              <a:rPr lang="ko-KR" altLang="en-US" dirty="0" err="1"/>
              <a:t>메인쿼리의</a:t>
            </a:r>
            <a:r>
              <a:rPr lang="ko-KR" altLang="en-US" dirty="0"/>
              <a:t> 조건식을 대입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조건식을 대입한 결과가 모두가 </a:t>
            </a:r>
            <a:r>
              <a:rPr lang="en-US" altLang="ko-KR" dirty="0"/>
              <a:t>true</a:t>
            </a:r>
            <a:r>
              <a:rPr lang="ko-KR" altLang="en-US" dirty="0"/>
              <a:t>일 경우</a:t>
            </a:r>
            <a:r>
              <a:rPr lang="en-US" altLang="ko-KR" dirty="0"/>
              <a:t>, </a:t>
            </a:r>
            <a:r>
              <a:rPr lang="ko-KR" altLang="en-US" dirty="0" err="1"/>
              <a:t>메인쿼리의</a:t>
            </a:r>
            <a:r>
              <a:rPr lang="ko-KR" altLang="en-US" dirty="0"/>
              <a:t> 조건식이 </a:t>
            </a:r>
            <a:r>
              <a:rPr lang="en-US" altLang="ko-KR" dirty="0"/>
              <a:t>true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&lt; ALL</a:t>
            </a:r>
          </a:p>
          <a:p>
            <a:pPr marL="274320" lvl="1" indent="0">
              <a:buNone/>
            </a:pPr>
            <a:r>
              <a:rPr lang="en-US" altLang="ko-KR" dirty="0"/>
              <a:t>   </a:t>
            </a:r>
            <a:r>
              <a:rPr lang="ko-KR" altLang="en-US" sz="1800" dirty="0"/>
              <a:t>서브쿼리 결과 값 중 가장 작은 </a:t>
            </a:r>
            <a:r>
              <a:rPr lang="ko-KR" altLang="en-US" sz="1800" dirty="0" smtClean="0"/>
              <a:t>값</a:t>
            </a:r>
            <a:r>
              <a:rPr lang="en-US" altLang="ko-KR" sz="1800" dirty="0" smtClean="0"/>
              <a:t>(</a:t>
            </a:r>
            <a:r>
              <a:rPr lang="ko-KR" altLang="en-US" sz="1800" b="1" dirty="0" smtClean="0"/>
              <a:t>최솟값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보다 </a:t>
            </a:r>
            <a:r>
              <a:rPr lang="ko-KR" altLang="en-US" sz="1800" dirty="0"/>
              <a:t>작은 값의 결과를 출력</a:t>
            </a:r>
            <a:endParaRPr lang="en-US" altLang="ko-KR" sz="1800" dirty="0"/>
          </a:p>
          <a:p>
            <a:pPr lvl="1"/>
            <a:r>
              <a:rPr lang="en-US" altLang="ko-KR" dirty="0"/>
              <a:t>&gt; ALL</a:t>
            </a:r>
          </a:p>
          <a:p>
            <a:pPr marL="274320" lvl="1" indent="0">
              <a:buNone/>
            </a:pPr>
            <a:r>
              <a:rPr lang="en-US" altLang="ko-KR" dirty="0"/>
              <a:t>   </a:t>
            </a:r>
            <a:r>
              <a:rPr lang="ko-KR" altLang="en-US" sz="2000" dirty="0"/>
              <a:t>서브쿼리 결과 값 중 가장 큰 </a:t>
            </a:r>
            <a:r>
              <a:rPr lang="ko-KR" altLang="en-US" sz="2000" dirty="0" smtClean="0"/>
              <a:t>값</a:t>
            </a:r>
            <a:r>
              <a:rPr lang="en-US" altLang="ko-KR" sz="2000" dirty="0" smtClean="0"/>
              <a:t>(</a:t>
            </a:r>
            <a:r>
              <a:rPr lang="ko-KR" altLang="en-US" sz="2000" b="1" dirty="0" smtClean="0"/>
              <a:t>최대값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보다 </a:t>
            </a:r>
            <a:r>
              <a:rPr lang="ko-KR" altLang="en-US" sz="2000" dirty="0"/>
              <a:t>큰 값의 결과를 출력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9-14, 9-15(p255)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233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09-3 </a:t>
            </a:r>
            <a:r>
              <a:rPr lang="ko-KR" altLang="en-US" dirty="0"/>
              <a:t>실행 결과가 여러 개인 </a:t>
            </a:r>
            <a:r>
              <a:rPr lang="ko-KR" altLang="en-US" dirty="0" err="1"/>
              <a:t>다중행</a:t>
            </a:r>
            <a:r>
              <a:rPr lang="ko-KR" altLang="en-US" dirty="0"/>
              <a:t> </a:t>
            </a:r>
            <a:r>
              <a:rPr lang="ko-KR" altLang="en-US" dirty="0" err="1"/>
              <a:t>서브쿼리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EXISTS </a:t>
            </a:r>
            <a:r>
              <a:rPr lang="ko-KR" altLang="en-US" dirty="0"/>
              <a:t>연산자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err="1"/>
              <a:t>서브쿼리의</a:t>
            </a:r>
            <a:r>
              <a:rPr lang="ko-KR" altLang="en-US" dirty="0"/>
              <a:t> 결과가 존재할 경우</a:t>
            </a:r>
            <a:r>
              <a:rPr lang="en-US" altLang="ko-KR" dirty="0"/>
              <a:t>, </a:t>
            </a:r>
            <a:r>
              <a:rPr lang="en-US" altLang="ko-KR" dirty="0" smtClean="0"/>
              <a:t>true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9-16, 9-17(p256)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4408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09-4 </a:t>
            </a:r>
            <a:r>
              <a:rPr lang="ko-KR" altLang="en-US" dirty="0"/>
              <a:t>비교할 열이 여러 개인 </a:t>
            </a:r>
            <a:r>
              <a:rPr lang="ko-KR" altLang="en-US" dirty="0" err="1"/>
              <a:t>다중열</a:t>
            </a:r>
            <a:r>
              <a:rPr lang="ko-KR" altLang="en-US" dirty="0"/>
              <a:t> </a:t>
            </a:r>
            <a:r>
              <a:rPr lang="ko-KR" altLang="en-US" dirty="0" err="1"/>
              <a:t>서브쿼리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다중열</a:t>
            </a:r>
            <a:r>
              <a:rPr lang="ko-KR" altLang="en-US" dirty="0"/>
              <a:t> </a:t>
            </a:r>
            <a:r>
              <a:rPr lang="ko-KR" altLang="en-US" dirty="0" err="1"/>
              <a:t>서브쿼리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err="1"/>
              <a:t>서브쿼리에</a:t>
            </a:r>
            <a:r>
              <a:rPr lang="ko-KR" altLang="en-US" dirty="0"/>
              <a:t> 여러 열 지정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메인쿼리의</a:t>
            </a:r>
            <a:r>
              <a:rPr lang="ko-KR" altLang="en-US" dirty="0"/>
              <a:t> 비교 열은 동일한 개수</a:t>
            </a:r>
            <a:r>
              <a:rPr lang="en-US" altLang="ko-KR" dirty="0"/>
              <a:t>, </a:t>
            </a:r>
            <a:r>
              <a:rPr lang="ko-KR" altLang="en-US" dirty="0"/>
              <a:t>동일한 자료형을 괄호로 묶어서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9-18(p258)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0187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698</TotalTime>
  <Words>352</Words>
  <Application>Microsoft Office PowerPoint</Application>
  <PresentationFormat>화면 슬라이드 쇼(4:3)</PresentationFormat>
  <Paragraphs>102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원본</vt:lpstr>
      <vt:lpstr>Chap09. SQL문 속 또 다른 SQL문, 서브쿼리</vt:lpstr>
      <vt:lpstr>09-1 서브쿼리</vt:lpstr>
      <vt:lpstr>09-2 실행 결과가 하나인 단일행 서브쿼리</vt:lpstr>
      <vt:lpstr>09-3 실행 결과가 여러 개인 다중행 서브쿼리</vt:lpstr>
      <vt:lpstr>09-3 실행 결과가 여러 개인 다중행 서브쿼리</vt:lpstr>
      <vt:lpstr>09-3 실행 결과가 여러 개인 다중행 서브쿼리</vt:lpstr>
      <vt:lpstr>09-3 실행 결과가 여러 개인 다중행 서브쿼리</vt:lpstr>
      <vt:lpstr>09-3 실행 결과가 여러 개인 다중행 서브쿼리</vt:lpstr>
      <vt:lpstr>09-4 비교할 열이 여러 개인 다중열 서브쿼리</vt:lpstr>
      <vt:lpstr>09-5 FROM절에 사용하는 서브쿼리와 WITH절</vt:lpstr>
      <vt:lpstr>09-6 SELECT절에 사용하는 서브쿼리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admin</cp:lastModifiedBy>
  <cp:revision>96</cp:revision>
  <dcterms:created xsi:type="dcterms:W3CDTF">2006-10-05T04:04:58Z</dcterms:created>
  <dcterms:modified xsi:type="dcterms:W3CDTF">2022-01-12T03:00:28Z</dcterms:modified>
</cp:coreProperties>
</file>