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Chap10. </a:t>
            </a:r>
            <a:r>
              <a:rPr lang="ko-KR" altLang="en-US"/>
              <a:t>데이터를 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데이터 조작어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10-3 </a:t>
            </a:r>
            <a:r>
              <a:rPr lang="ko-KR" altLang="en-US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일부분만 삭제하기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/>
              <a:t>절을 활용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10-23(p284)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서브쿼리를 </a:t>
            </a:r>
            <a:r>
              <a:rPr lang="ko-KR" altLang="en-US" dirty="0"/>
              <a:t>사용하여 데이터 삭제하기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10-24(p285)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 전체 삭제하기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10-25(p286)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7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10-1 </a:t>
            </a:r>
            <a:r>
              <a:rPr lang="ko-KR" altLang="en-US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테이블에 </a:t>
            </a:r>
            <a:r>
              <a:rPr lang="ko-KR" altLang="en-US" dirty="0" smtClean="0"/>
              <a:t>데이터를 </a:t>
            </a:r>
            <a:r>
              <a:rPr lang="ko-KR" altLang="en-US" dirty="0"/>
              <a:t>추가하는 </a:t>
            </a:r>
            <a:r>
              <a:rPr lang="en-US" altLang="ko-KR" dirty="0"/>
              <a:t>INSERT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10-1, 10-2, 10-3, 10-4(p266 ~ p270)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2" y="2420888"/>
            <a:ext cx="7264460" cy="75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10-1 </a:t>
            </a:r>
            <a:r>
              <a:rPr lang="ko-KR" altLang="en-US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테이블에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en-US" altLang="ko-KR" dirty="0"/>
              <a:t> </a:t>
            </a:r>
            <a:r>
              <a:rPr lang="ko-KR" altLang="en-US" dirty="0"/>
              <a:t>데이터 입력하기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의 명시적 입력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데이터에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직접 입력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빈 공백 문자열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10-5, 10-6(p270 ~ p271)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의 암시적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NULL</a:t>
            </a:r>
            <a:r>
              <a:rPr lang="ko-KR" altLang="en-US" dirty="0" smtClean="0"/>
              <a:t>을 입력하고 싶은 열을 아예 입력하지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10-7(p271)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10-1 </a:t>
            </a:r>
            <a:r>
              <a:rPr lang="ko-KR" altLang="en-US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테이블에 날짜 데이터 입력하기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직접 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10-8, 10-9, 10-10, 10-11(p272 ~ 273)</a:t>
            </a:r>
          </a:p>
          <a:p>
            <a:pPr marL="27432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TO_DATE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10-12(p274)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SYSDATE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/>
              <a:t>실습 </a:t>
            </a:r>
            <a:r>
              <a:rPr lang="en-US" altLang="ko-KR" dirty="0" smtClean="0"/>
              <a:t>10-13(p275)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10-1 </a:t>
            </a:r>
            <a:r>
              <a:rPr lang="ko-KR" altLang="en-US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서브쿼리를 사용하여 한 번에 여러 데이터 추가하기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10-14(p275)</a:t>
            </a:r>
            <a:endParaRPr lang="en-US" altLang="ko-KR" dirty="0"/>
          </a:p>
          <a:p>
            <a:pPr lvl="1"/>
            <a:r>
              <a:rPr lang="en-US" altLang="ko-KR" dirty="0"/>
              <a:t>INSERT</a:t>
            </a:r>
            <a:r>
              <a:rPr lang="ko-KR" altLang="en-US" dirty="0"/>
              <a:t>문에 서브쿼리 사용시 유의점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408712" cy="112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10-2 </a:t>
            </a:r>
            <a:r>
              <a:rPr lang="ko-KR" altLang="en-US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문의 기본 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10-15, 10-16(p277 ~ 278)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81409"/>
            <a:ext cx="7560840" cy="104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7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10-2 </a:t>
            </a:r>
            <a:r>
              <a:rPr lang="ko-KR" altLang="en-US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일부분만 </a:t>
            </a:r>
            <a:r>
              <a:rPr lang="ko-KR" altLang="en-US" dirty="0" smtClean="0"/>
              <a:t>수정하기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ko-KR" altLang="en-US" dirty="0"/>
              <a:t>절을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10-18(p279)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서브쿼리를 사용하여 데이터 수정하기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10-19, 10-20, 10-21(p280 ~ 281)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10-2 </a:t>
            </a:r>
            <a:r>
              <a:rPr lang="ko-KR" altLang="en-US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문 사용할 때 유의점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 </a:t>
            </a:r>
            <a:r>
              <a:rPr lang="ko-KR" altLang="en-US" dirty="0" smtClean="0">
                <a:solidFill>
                  <a:srgbClr val="FF0000"/>
                </a:solidFill>
              </a:rPr>
              <a:t>검증 </a:t>
            </a:r>
            <a:r>
              <a:rPr lang="ko-KR" altLang="en-US" dirty="0" smtClean="0">
                <a:solidFill>
                  <a:srgbClr val="FF0000"/>
                </a:solidFill>
              </a:rPr>
              <a:t>작업 반드시 필요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>
                <a:solidFill>
                  <a:srgbClr val="FF0000"/>
                </a:solidFill>
              </a:rPr>
              <a:t>문으로 먼저 확인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020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10-3 </a:t>
            </a:r>
            <a:r>
              <a:rPr lang="ko-KR" altLang="en-US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문의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10-22(p283)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88840"/>
            <a:ext cx="7560840" cy="13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9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363</TotalTime>
  <Words>240</Words>
  <Application>Microsoft Office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Chap10. 데이터를 추가, 수정, 삭제하는 데이터 조작어</vt:lpstr>
      <vt:lpstr>10-1 테이블에 데이터 추가하기</vt:lpstr>
      <vt:lpstr>10-1 테이블에 데이터 추가하기</vt:lpstr>
      <vt:lpstr>10-1 테이블에 데이터 추가하기</vt:lpstr>
      <vt:lpstr>10-1 테이블에 데이터 추가하기</vt:lpstr>
      <vt:lpstr>10-2 테이블에 있는 데이터 수정하기</vt:lpstr>
      <vt:lpstr>10-2 테이블에 있는 데이터 수정하기</vt:lpstr>
      <vt:lpstr>10-2 테이블에 있는 데이터 수정하기</vt:lpstr>
      <vt:lpstr>10-3 테이블에 있는 데이터 삭제하기</vt:lpstr>
      <vt:lpstr>10-3 테이블에 있는 데이터 삭제하기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107</cp:revision>
  <dcterms:created xsi:type="dcterms:W3CDTF">2006-10-05T04:04:58Z</dcterms:created>
  <dcterms:modified xsi:type="dcterms:W3CDTF">2022-01-04T00:26:05Z</dcterms:modified>
</cp:coreProperties>
</file>