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Chap12. </a:t>
            </a:r>
            <a:r>
              <a:rPr lang="ko-KR" altLang="en-US"/>
              <a:t>데이터 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12-1 </a:t>
            </a:r>
            <a:r>
              <a:rPr lang="ko-KR" altLang="en-US"/>
              <a:t>객체를 생성</a:t>
            </a:r>
            <a:r>
              <a:rPr lang="en-US" altLang="ko-KR"/>
              <a:t>, </a:t>
            </a:r>
            <a:r>
              <a:rPr lang="ko-KR" altLang="en-US"/>
              <a:t>변경</a:t>
            </a:r>
            <a:r>
              <a:rPr lang="en-US" altLang="ko-KR"/>
              <a:t>, </a:t>
            </a:r>
            <a:r>
              <a:rPr lang="ko-KR" altLang="en-US"/>
              <a:t>삭제하는 데이터 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정의어를</a:t>
            </a:r>
            <a:r>
              <a:rPr lang="ko-KR" altLang="en-US" dirty="0"/>
              <a:t> 사용할 때 유의점</a:t>
            </a:r>
            <a:endParaRPr lang="en-US" altLang="ko-KR" dirty="0"/>
          </a:p>
          <a:p>
            <a:pPr lvl="1"/>
            <a:r>
              <a:rPr lang="ko-KR" altLang="en-US" dirty="0" smtClean="0"/>
              <a:t>데이터 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 - CREATE,  ALTER, DROP</a:t>
            </a:r>
          </a:p>
          <a:p>
            <a:pPr lvl="1"/>
            <a:r>
              <a:rPr lang="en-US" altLang="ko-KR" dirty="0"/>
              <a:t>AUTO COMMIT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6379"/>
            <a:ext cx="7459211" cy="34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12-2 </a:t>
            </a:r>
            <a:r>
              <a:rPr lang="ko-KR" altLang="en-US"/>
              <a:t>테이블을 생성하는 </a:t>
            </a:r>
            <a:r>
              <a:rPr lang="en-US" altLang="ko-KR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12-1(p313)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5" y="1907579"/>
            <a:ext cx="4663237" cy="28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12-2 </a:t>
            </a:r>
            <a:r>
              <a:rPr lang="ko-KR" altLang="en-US"/>
              <a:t>테이블을 생성하는 </a:t>
            </a:r>
            <a:r>
              <a:rPr lang="en-US" altLang="ko-KR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기존 테이블 열 구조와 데이터를 복사하여 새 테이블 </a:t>
            </a:r>
            <a:r>
              <a:rPr lang="ko-KR" altLang="en-US" dirty="0" smtClean="0"/>
              <a:t>생성하기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서브쿼리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12-2, 12-3(p314)</a:t>
            </a:r>
            <a:endParaRPr lang="en-US" altLang="ko-KR" dirty="0"/>
          </a:p>
          <a:p>
            <a:r>
              <a:rPr lang="ko-KR" altLang="en-US" dirty="0"/>
              <a:t>기존 테이블 열 구조와 일부 데이터만 복사하여 새 테이블 생성하기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문에 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</a:t>
            </a:r>
            <a:r>
              <a:rPr lang="ko-KR" altLang="en-US" dirty="0"/>
              <a:t>절 사용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12-4(p315)</a:t>
            </a:r>
            <a:endParaRPr lang="en-US" altLang="ko-KR" dirty="0"/>
          </a:p>
          <a:p>
            <a:r>
              <a:rPr lang="ko-KR" altLang="en-US" dirty="0"/>
              <a:t>기존 테이블의 열 구조만 복사하여 새 테이블 생성하기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조건식이 항상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 </a:t>
            </a:r>
            <a:r>
              <a:rPr lang="ko-KR" altLang="en-US" dirty="0" smtClean="0">
                <a:latin typeface="+mn-ea"/>
              </a:rPr>
              <a:t>사용</a:t>
            </a:r>
            <a:r>
              <a:rPr lang="en-US" altLang="ko-KR" dirty="0" smtClean="0">
                <a:latin typeface="+mn-ea"/>
              </a:rPr>
              <a:t>(WHERE 1 &lt;&gt; 1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실습 </a:t>
            </a:r>
            <a:r>
              <a:rPr lang="en-US" altLang="ko-KR" dirty="0" smtClean="0">
                <a:latin typeface="+mn-ea"/>
              </a:rPr>
              <a:t>12-5(p315)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12-3 </a:t>
            </a:r>
            <a:r>
              <a:rPr lang="ko-KR" altLang="en-US"/>
              <a:t>테이블을 변경하는 </a:t>
            </a:r>
            <a:r>
              <a:rPr lang="en-US" altLang="ko-KR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ADD : </a:t>
            </a:r>
            <a:r>
              <a:rPr lang="ko-KR" altLang="en-US" dirty="0"/>
              <a:t>테이블에 열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12-6, 12-7(p317 ~ p318)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RENAME : </a:t>
            </a:r>
            <a:r>
              <a:rPr lang="ko-KR" altLang="en-US" dirty="0"/>
              <a:t>테이블의 열 이름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12-8(p318)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MODIFY : </a:t>
            </a:r>
            <a:r>
              <a:rPr lang="ko-KR" altLang="en-US" dirty="0"/>
              <a:t>테이블의 열 </a:t>
            </a:r>
            <a:r>
              <a:rPr lang="ko-KR" altLang="en-US" dirty="0" err="1"/>
              <a:t>자료형을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12-9(p319)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DROP : </a:t>
            </a:r>
            <a:r>
              <a:rPr lang="ko-KR" altLang="en-US" dirty="0"/>
              <a:t>테이블의 특정 열을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12-10(p319)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12-4 </a:t>
            </a:r>
            <a:r>
              <a:rPr lang="ko-KR" altLang="en-US"/>
              <a:t>테이블 이름을 변경하는 </a:t>
            </a:r>
            <a:r>
              <a:rPr lang="en-US" altLang="ko-KR"/>
              <a:t>RENAME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RENAME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변경 후 본래의 테이블 이름은 사용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12-11, 12-12, 12-13(p321)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04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12-5 </a:t>
            </a:r>
            <a:r>
              <a:rPr lang="ko-KR" altLang="en-US"/>
              <a:t>테이블의 데이터를 삭제하는 </a:t>
            </a:r>
            <a:r>
              <a:rPr lang="en-US" altLang="ko-KR"/>
              <a:t>TRUNCATE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TRUNCATE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절을 사용하지 않은 </a:t>
            </a:r>
            <a:r>
              <a:rPr lang="en-US" altLang="ko-KR" dirty="0"/>
              <a:t>DELETE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ko-KR" altLang="en-US" dirty="0"/>
              <a:t>테이블의 전체 데이터를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DDL</a:t>
            </a:r>
            <a:r>
              <a:rPr lang="ko-KR" altLang="en-US" dirty="0"/>
              <a:t>문이므로 </a:t>
            </a:r>
            <a:r>
              <a:rPr lang="en-US" altLang="ko-KR" dirty="0">
                <a:solidFill>
                  <a:srgbClr val="FF0000"/>
                </a:solidFill>
              </a:rPr>
              <a:t>ROLLBACK </a:t>
            </a:r>
            <a:r>
              <a:rPr lang="ko-KR" altLang="en-US" dirty="0" smtClean="0">
                <a:solidFill>
                  <a:srgbClr val="FF0000"/>
                </a:solidFill>
              </a:rPr>
              <a:t>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/>
              <a:t>12-14(p322)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12-6 </a:t>
            </a:r>
            <a:r>
              <a:rPr lang="ko-KR" altLang="en-US"/>
              <a:t>테이블을 삭제하는 </a:t>
            </a:r>
            <a:r>
              <a:rPr lang="en-US" altLang="ko-KR"/>
              <a:t>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DROP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테이블과 저장된 데이터 모두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12-15, 12-16(p323)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593</TotalTime>
  <Words>212</Words>
  <Application>Microsoft Office PowerPoint</Application>
  <PresentationFormat>화면 슬라이드 쇼(4:3)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Chap12. 데이터 정의어</vt:lpstr>
      <vt:lpstr>12-1 객체를 생성, 변경, 삭제하는 데이터 정의어</vt:lpstr>
      <vt:lpstr>12-2 테이블을 생성하는 CREATE</vt:lpstr>
      <vt:lpstr>12-2 테이블을 생성하는 CREATE</vt:lpstr>
      <vt:lpstr>12-3 테이블을 변경하는 ALTER</vt:lpstr>
      <vt:lpstr>12-4 테이블 이름을 변경하는 RENAME</vt:lpstr>
      <vt:lpstr>12-5 테이블의 데이터를 삭제하는 TRUNCATE</vt:lpstr>
      <vt:lpstr>12-6 테이블을 삭제하는 DROP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120</cp:revision>
  <dcterms:created xsi:type="dcterms:W3CDTF">2006-10-05T04:04:58Z</dcterms:created>
  <dcterms:modified xsi:type="dcterms:W3CDTF">2022-01-04T00:43:36Z</dcterms:modified>
</cp:coreProperties>
</file>