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Chap13. </a:t>
            </a:r>
            <a:r>
              <a:rPr lang="ko-KR" altLang="en-US"/>
              <a:t>객체 종류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13-4 </a:t>
            </a:r>
            <a:r>
              <a:rPr lang="ko-KR" altLang="en-US"/>
              <a:t>규칙에 따라 순번을 생성하는 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CURRVAL</a:t>
            </a:r>
          </a:p>
          <a:p>
            <a:pPr lvl="2"/>
            <a:r>
              <a:rPr lang="ko-KR" altLang="en-US" dirty="0"/>
              <a:t>시퀀스 마지막 생성 번호</a:t>
            </a:r>
            <a:endParaRPr lang="en-US" altLang="ko-KR" dirty="0"/>
          </a:p>
          <a:p>
            <a:pPr lvl="2"/>
            <a:r>
              <a:rPr lang="ko-KR" altLang="en-US" dirty="0" smtClean="0"/>
              <a:t>시퀀스를 생성하고 바로 사용하면 번호가 만들어진 적이 없으므로 오류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NEXTVAL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다음 번호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>
                <a:solidFill>
                  <a:schemeClr val="tx1"/>
                </a:solidFill>
              </a:rPr>
              <a:t>13-29, 13-30, 13-31(p350 ~ 351)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r>
              <a:rPr lang="ko-KR" altLang="en-US" dirty="0"/>
              <a:t>시퀀스 수정 </a:t>
            </a:r>
            <a:r>
              <a:rPr lang="en-US" altLang="ko-KR" dirty="0"/>
              <a:t>: ALTER</a:t>
            </a:r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13-32, 13-33, 13-34, 13-35(p352 ~ p353)</a:t>
            </a:r>
            <a:endParaRPr lang="en-US" altLang="ko-KR" dirty="0"/>
          </a:p>
          <a:p>
            <a:r>
              <a:rPr lang="ko-KR" altLang="en-US" dirty="0"/>
              <a:t>시퀀스 삭제 </a:t>
            </a:r>
            <a:r>
              <a:rPr lang="en-US" altLang="ko-KR" dirty="0"/>
              <a:t>: </a:t>
            </a:r>
            <a:r>
              <a:rPr lang="en-US" altLang="ko-KR" dirty="0" smtClean="0"/>
              <a:t>DROP</a:t>
            </a:r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13-36(p353)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3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13-5 </a:t>
            </a:r>
            <a:r>
              <a:rPr lang="ko-KR" altLang="en-US"/>
              <a:t>공식 별칭을 지정하는 동의어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동의어란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시퀀스 등 객체 </a:t>
            </a:r>
            <a:r>
              <a:rPr lang="ko-KR" altLang="en-US" dirty="0"/>
              <a:t>이름 대신 사용할 수 있는 다른 이름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13-37, 13-38, 13-39(p355)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동의어 삭제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DROP SYNONYM</a:t>
            </a:r>
            <a:r>
              <a:rPr lang="en-US" altLang="ko-KR" dirty="0"/>
              <a:t> E;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삭제해도 </a:t>
            </a:r>
            <a:r>
              <a:rPr lang="ko-KR" altLang="en-US" dirty="0" smtClean="0"/>
              <a:t>테이블 이름과 데이터에는 아무 영향을 주지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13-40(p356)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844824"/>
            <a:ext cx="5184576" cy="2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5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13-1 </a:t>
            </a:r>
            <a:r>
              <a:rPr lang="ko-KR" altLang="en-US"/>
              <a:t>데이터베이스를 위한 데이터를 저장한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 데이터사전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사전이란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/>
              <a:t>데이터베이스를 구성하고 운영하는데 필요한 </a:t>
            </a:r>
            <a:r>
              <a:rPr lang="ko-KR" altLang="en-US" dirty="0" smtClean="0"/>
              <a:t>모든 정보를 저장하는 특수한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데이터베이스가 생성되는 시점에 자동으로 만들어짐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운영에 중요한 데이터가 보관되어 있음</a:t>
            </a:r>
            <a:endParaRPr lang="en-US" altLang="ko-KR" dirty="0"/>
          </a:p>
          <a:p>
            <a:pPr lvl="1"/>
            <a:r>
              <a:rPr lang="ko-KR" altLang="en-US" dirty="0" smtClean="0"/>
              <a:t>데이터 사전 정보에 직접 접근하거나 작업하는 것을 허용하지 않고 데이터 </a:t>
            </a:r>
            <a:r>
              <a:rPr lang="ko-KR" altLang="en-US" dirty="0"/>
              <a:t>사전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통해 정보 </a:t>
            </a:r>
            <a:r>
              <a:rPr lang="ko-KR" altLang="en-US" dirty="0" smtClean="0"/>
              <a:t>열람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13-1, 13-2(p328)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07122"/>
            <a:ext cx="7416824" cy="219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13-1 </a:t>
            </a:r>
            <a:r>
              <a:rPr lang="ko-KR" altLang="en-US"/>
              <a:t>데이터베이스를 위한 데이터를 저장한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 데이터사전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USER_ </a:t>
            </a:r>
            <a:r>
              <a:rPr lang="ko-KR" altLang="en-US" dirty="0" err="1"/>
              <a:t>접두어를</a:t>
            </a:r>
            <a:r>
              <a:rPr lang="ko-KR" altLang="en-US" dirty="0"/>
              <a:t> 가진 데이터 사전</a:t>
            </a:r>
            <a:endParaRPr lang="en-US" altLang="ko-KR" dirty="0"/>
          </a:p>
          <a:p>
            <a:pPr lvl="1"/>
            <a:r>
              <a:rPr lang="ko-KR" altLang="en-US" dirty="0"/>
              <a:t>접속한 사용자가 소유한 객체 정보</a:t>
            </a:r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13-3(p328)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ALL_ </a:t>
            </a:r>
            <a:r>
              <a:rPr lang="ko-KR" altLang="en-US" dirty="0" err="1"/>
              <a:t>접두어를</a:t>
            </a:r>
            <a:r>
              <a:rPr lang="ko-KR" altLang="en-US" dirty="0"/>
              <a:t> 가진 데이터 사전</a:t>
            </a:r>
            <a:endParaRPr lang="en-US" altLang="ko-KR" dirty="0"/>
          </a:p>
          <a:p>
            <a:pPr lvl="1"/>
            <a:r>
              <a:rPr lang="ko-KR" altLang="en-US" dirty="0"/>
              <a:t>접속한 사용자가 소유하거나</a:t>
            </a:r>
            <a:r>
              <a:rPr lang="en-US" altLang="ko-KR" dirty="0"/>
              <a:t>, </a:t>
            </a:r>
            <a:r>
              <a:rPr lang="ko-KR" altLang="en-US" dirty="0"/>
              <a:t>사용을 </a:t>
            </a:r>
            <a:r>
              <a:rPr lang="ko-KR" altLang="en-US" dirty="0" smtClean="0"/>
              <a:t>허가 받은 </a:t>
            </a:r>
            <a:r>
              <a:rPr lang="ko-KR" altLang="en-US" dirty="0"/>
              <a:t>객체 정보</a:t>
            </a:r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13-4(p329)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DBA_ </a:t>
            </a:r>
            <a:r>
              <a:rPr lang="ko-KR" altLang="en-US" dirty="0" err="1"/>
              <a:t>접두어를</a:t>
            </a:r>
            <a:r>
              <a:rPr lang="ko-KR" altLang="en-US" dirty="0"/>
              <a:t> 가진 데이터 사전</a:t>
            </a:r>
            <a:endParaRPr lang="en-US" altLang="ko-KR" dirty="0"/>
          </a:p>
          <a:p>
            <a:pPr lvl="1"/>
            <a:r>
              <a:rPr lang="ko-KR" altLang="en-US" dirty="0"/>
              <a:t>데이터베이스 관리 권한을 가진 사용자가 </a:t>
            </a:r>
            <a:r>
              <a:rPr lang="ko-KR" altLang="en-US" dirty="0" smtClean="0"/>
              <a:t>조회가능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13-5, 13-6, 13-7(p331 ~ p332)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724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13-2 </a:t>
            </a:r>
            <a:r>
              <a:rPr lang="ko-KR" altLang="en-US"/>
              <a:t>더 빠른 검색을 위한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인덱스</a:t>
            </a:r>
            <a:endParaRPr lang="en-US" altLang="ko-KR" dirty="0"/>
          </a:p>
          <a:p>
            <a:pPr lvl="1"/>
            <a:r>
              <a:rPr lang="ko-KR" altLang="en-US" dirty="0"/>
              <a:t>데이터 검색 성능 향상을 위해 테이블 열에 사용하는 객체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열이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(primary key) </a:t>
            </a:r>
            <a:r>
              <a:rPr lang="ko-KR" altLang="en-US" dirty="0" smtClean="0"/>
              <a:t>또는 고유키</a:t>
            </a:r>
            <a:r>
              <a:rPr lang="en-US" altLang="ko-KR" dirty="0" smtClean="0"/>
              <a:t>(unique key)</a:t>
            </a:r>
            <a:r>
              <a:rPr lang="ko-KR" altLang="en-US" dirty="0" smtClean="0"/>
              <a:t>일 경우에 자동으로 생성됨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USER_INDEXES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현재 계정이 소유한 인덱스 정보 조회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13-8(p335)</a:t>
            </a:r>
            <a:endParaRPr lang="en-US" altLang="ko-KR" dirty="0"/>
          </a:p>
          <a:p>
            <a:pPr lvl="1"/>
            <a:r>
              <a:rPr lang="en-US" altLang="ko-KR" dirty="0"/>
              <a:t>USER_IND_COLUMNS</a:t>
            </a:r>
          </a:p>
          <a:p>
            <a:pPr marL="274320" lvl="1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현재 계정이 소유한 인덱스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정보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13-9(p335)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72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13-2 </a:t>
            </a:r>
            <a:r>
              <a:rPr lang="ko-KR" altLang="en-US"/>
              <a:t>더 빠른 검색을 위한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인덱스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인덱스를 지정하면 데이터 조회를 반드시 빠르게 한다는 보장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은 어려움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인덱스의 무분별한 생성은 오히려 성능을 떨어뜨리는 </a:t>
            </a:r>
            <a:r>
              <a:rPr lang="ko-KR" altLang="en-US" dirty="0" smtClean="0"/>
              <a:t>원인이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13-10, 13-11(p336)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인덱스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DROP INDEX</a:t>
            </a:r>
            <a:r>
              <a:rPr lang="ko-KR" altLang="en-US" dirty="0"/>
              <a:t> 인덱스 이름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13-12, 13-13(p337)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21707"/>
            <a:ext cx="5904655" cy="185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6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13-3 </a:t>
            </a:r>
            <a:r>
              <a:rPr lang="ko-KR" altLang="en-US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뷰란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smtClean="0"/>
              <a:t>하나 이상의 테이블을 조회하는 </a:t>
            </a:r>
            <a:r>
              <a:rPr lang="en-US" altLang="ko-KR" dirty="0" smtClean="0"/>
              <a:t>SELECT</a:t>
            </a:r>
            <a:r>
              <a:rPr lang="ko-KR" altLang="en-US" dirty="0"/>
              <a:t>문을 저장한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테이블</a:t>
            </a:r>
            <a:r>
              <a:rPr lang="en-US" altLang="ko-KR" dirty="0" smtClean="0"/>
              <a:t>(virtual table)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뷰의</a:t>
            </a:r>
            <a:r>
              <a:rPr lang="ko-KR" altLang="en-US" dirty="0"/>
              <a:t> 사용 목적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편</a:t>
            </a:r>
            <a:r>
              <a:rPr lang="ko-KR" altLang="en-US" dirty="0"/>
              <a:t>리</a:t>
            </a:r>
            <a:r>
              <a:rPr lang="ko-KR" altLang="en-US" dirty="0" smtClean="0"/>
              <a:t>성 </a:t>
            </a:r>
            <a:r>
              <a:rPr lang="en-US" altLang="ko-KR" dirty="0"/>
              <a:t>: SELECT</a:t>
            </a:r>
            <a:r>
              <a:rPr lang="ko-KR" altLang="en-US" dirty="0"/>
              <a:t>문의 복잡도 완화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보안성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테이블의 일부 데이터만 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13-3 </a:t>
            </a:r>
            <a:r>
              <a:rPr lang="ko-KR" altLang="en-US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뷰의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13-14, 13-15(p340 ~ p341)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32848" cy="293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7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13-3 </a:t>
            </a:r>
            <a:r>
              <a:rPr lang="ko-KR" altLang="en-US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USER_VIEWS </a:t>
            </a:r>
            <a:r>
              <a:rPr lang="en-US" altLang="ko-KR" dirty="0"/>
              <a:t>- </a:t>
            </a:r>
            <a:r>
              <a:rPr lang="ko-KR" altLang="en-US" dirty="0"/>
              <a:t>생성한 </a:t>
            </a:r>
            <a:r>
              <a:rPr lang="ko-KR" altLang="en-US" dirty="0" err="1"/>
              <a:t>뷰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13-16, 13-17, 13-18(p341 ~ p343)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DROP  VIEW </a:t>
            </a:r>
            <a:r>
              <a:rPr lang="en-US" altLang="ko-KR" dirty="0"/>
              <a:t> VW_EMP20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뷰를</a:t>
            </a:r>
            <a:r>
              <a:rPr lang="ko-KR" altLang="en-US" dirty="0" smtClean="0"/>
              <a:t> 삭제해도 테이블이나 데이터가 삭제되는 것은 </a:t>
            </a:r>
            <a:r>
              <a:rPr lang="ko-KR" altLang="en-US" dirty="0" smtClean="0"/>
              <a:t>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13-19(</a:t>
            </a:r>
            <a:r>
              <a:rPr lang="en-US" altLang="ko-KR" dirty="0" smtClean="0"/>
              <a:t>p343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인라인 뷰를 사용한 </a:t>
            </a:r>
            <a:r>
              <a:rPr lang="en-US" altLang="ko-KR" dirty="0">
                <a:solidFill>
                  <a:srgbClr val="FF0000"/>
                </a:solidFill>
              </a:rPr>
              <a:t>TOP-N</a:t>
            </a:r>
            <a:r>
              <a:rPr lang="en-US" altLang="ko-KR" dirty="0"/>
              <a:t> SQL</a:t>
            </a:r>
            <a:r>
              <a:rPr lang="ko-KR" altLang="en-US" dirty="0" smtClean="0"/>
              <a:t>문</a:t>
            </a:r>
            <a:endParaRPr lang="ko-KR" altLang="en-US" dirty="0" smtClean="0">
              <a:solidFill>
                <a:schemeClr val="tx2"/>
              </a:solidFill>
            </a:endParaRPr>
          </a:p>
          <a:p>
            <a:pPr lvl="1"/>
            <a:r>
              <a:rPr lang="en-US" altLang="ko-KR" dirty="0" smtClean="0"/>
              <a:t>ROWNUM - </a:t>
            </a:r>
            <a:r>
              <a:rPr lang="ko-KR" altLang="en-US" dirty="0" smtClean="0"/>
              <a:t>테이블에 저장된 행이 조회된 순서대로 매겨진 </a:t>
            </a:r>
            <a:r>
              <a:rPr lang="ko-KR" altLang="en-US" dirty="0" smtClean="0"/>
              <a:t>일련번호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13-20, 13-21, 13-22, 13-23, 13-24, 13-25(p344 ~ p347)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30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13-4 </a:t>
            </a:r>
            <a:r>
              <a:rPr lang="ko-KR" altLang="en-US"/>
              <a:t>규칙에 따라 순번을 생성하는 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시퀀스란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번호 </a:t>
            </a:r>
            <a:r>
              <a:rPr lang="ko-KR" altLang="en-US" dirty="0" err="1"/>
              <a:t>생성기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시퀀스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CACHE - </a:t>
            </a:r>
            <a:r>
              <a:rPr lang="ko-KR" altLang="en-US" dirty="0" smtClean="0"/>
              <a:t>지정할 수 있는 최대값은</a:t>
            </a:r>
            <a:r>
              <a:rPr lang="en-US" altLang="ko-KR" dirty="0" smtClean="0"/>
              <a:t> MAXVALUE - MINVALUE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캐시를 사용하여 미리 값을 할당해 놓으면 속도가 빠르며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동시 사용자가 많을 경우 </a:t>
            </a:r>
            <a:r>
              <a:rPr lang="ko-KR" altLang="en-US" dirty="0" smtClean="0"/>
              <a:t>유리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13-26, 13-27, 13-28(p349 ~ p350)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86775"/>
            <a:ext cx="3744416" cy="282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4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1132</TotalTime>
  <Words>493</Words>
  <Application>Microsoft Office PowerPoint</Application>
  <PresentationFormat>화면 슬라이드 쇼(4:3)</PresentationFormat>
  <Paragraphs>137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Chap13. 객체 종류</vt:lpstr>
      <vt:lpstr>13-1 데이터베이스를 위한 데이터를 저장한         데이터사전</vt:lpstr>
      <vt:lpstr>13-1 데이터베이스를 위한 데이터를 저장한         데이터사전</vt:lpstr>
      <vt:lpstr>13-2 더 빠른 검색을 위한 인덱스</vt:lpstr>
      <vt:lpstr>13-2 더 빠른 검색을 위한 인덱스</vt:lpstr>
      <vt:lpstr>13-3 테이블처럼 사용하는 뷰</vt:lpstr>
      <vt:lpstr>13-3 테이블처럼 사용하는 뷰</vt:lpstr>
      <vt:lpstr>13-3 테이블처럼 사용하는 뷰</vt:lpstr>
      <vt:lpstr>13-4 규칙에 따라 순번을 생성하는 시퀀스</vt:lpstr>
      <vt:lpstr>13-4 규칙에 따라 순번을 생성하는 시퀀스</vt:lpstr>
      <vt:lpstr>13-5 공식 별칭을 지정하는 동의어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148</cp:revision>
  <dcterms:created xsi:type="dcterms:W3CDTF">2006-10-05T04:04:58Z</dcterms:created>
  <dcterms:modified xsi:type="dcterms:W3CDTF">2022-01-04T01:08:18Z</dcterms:modified>
</cp:coreProperties>
</file>