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3" r:id="rId4"/>
    <p:sldId id="258" r:id="rId5"/>
    <p:sldId id="259" r:id="rId6"/>
    <p:sldId id="269" r:id="rId7"/>
    <p:sldId id="268" r:id="rId8"/>
    <p:sldId id="260" r:id="rId9"/>
    <p:sldId id="270" r:id="rId10"/>
    <p:sldId id="261" r:id="rId11"/>
    <p:sldId id="262" r:id="rId12"/>
    <p:sldId id="263" r:id="rId13"/>
    <p:sldId id="264" r:id="rId14"/>
    <p:sldId id="271" r:id="rId15"/>
    <p:sldId id="272" r:id="rId16"/>
    <p:sldId id="266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Chap14. </a:t>
            </a:r>
            <a:r>
              <a:rPr lang="ko-KR" altLang="en-US"/>
              <a:t>제약 조건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14-3 </a:t>
            </a:r>
            <a:r>
              <a:rPr lang="ko-KR" altLang="en-US"/>
              <a:t>중복되지 않는 값 </a:t>
            </a:r>
            <a:r>
              <a:rPr lang="en-US" altLang="ko-KR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 생성한 테이블에 제약 조건 지정</a:t>
            </a:r>
            <a:endParaRPr lang="en-US" altLang="ko-KR" dirty="0"/>
          </a:p>
          <a:p>
            <a:pPr lvl="1"/>
            <a:r>
              <a:rPr lang="ko-KR" altLang="en-US" dirty="0"/>
              <a:t>생성한 테이블에 제약 조건 추가하기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- ALTER, </a:t>
            </a:r>
            <a:r>
              <a:rPr lang="en-US" altLang="ko-KR" dirty="0">
                <a:solidFill>
                  <a:srgbClr val="FF0000"/>
                </a:solidFill>
              </a:rPr>
              <a:t>MODIFY</a:t>
            </a:r>
          </a:p>
          <a:p>
            <a:pPr marL="27432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실습 </a:t>
            </a:r>
            <a:r>
              <a:rPr lang="en-US" altLang="ko-KR" dirty="0" smtClean="0"/>
              <a:t>14-23, 14-24, 14-25(p374 </a:t>
            </a:r>
            <a:r>
              <a:rPr lang="en-US" altLang="ko-KR" dirty="0"/>
              <a:t>~ </a:t>
            </a:r>
            <a:r>
              <a:rPr lang="en-US" altLang="ko-KR" dirty="0" smtClean="0"/>
              <a:t>p375)</a:t>
            </a:r>
            <a:endParaRPr lang="en-US" altLang="ko-KR" dirty="0"/>
          </a:p>
          <a:p>
            <a:pPr lvl="1"/>
            <a:r>
              <a:rPr lang="ko-KR" altLang="en-US" dirty="0"/>
              <a:t>생성한 테이블에 제약 조건 이름 직접 </a:t>
            </a:r>
            <a:r>
              <a:rPr lang="ko-KR" altLang="en-US" dirty="0" smtClean="0"/>
              <a:t>지정하거나 바꾸기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- ALTER, </a:t>
            </a:r>
            <a:r>
              <a:rPr lang="en-US" altLang="ko-KR" dirty="0" smtClean="0">
                <a:solidFill>
                  <a:srgbClr val="FF0000"/>
                </a:solidFill>
              </a:rPr>
              <a:t>CONSTRAINT, RENAME CONSTRAINT</a:t>
            </a:r>
            <a:endParaRPr lang="en-US" altLang="ko-KR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실습 </a:t>
            </a:r>
            <a:r>
              <a:rPr lang="en-US" altLang="ko-KR" dirty="0" smtClean="0"/>
              <a:t>14-26, 14-27(p375)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제약 조건 삭제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DROP </a:t>
            </a:r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14-28(p376)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14-4 </a:t>
            </a:r>
            <a:r>
              <a:rPr lang="ko-KR" altLang="en-US"/>
              <a:t>유일하게 하나만 있는 값 </a:t>
            </a:r>
            <a:r>
              <a:rPr lang="en-US" altLang="ko-KR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PRIMARY KEY</a:t>
            </a:r>
          </a:p>
          <a:p>
            <a:pPr lvl="1"/>
            <a:r>
              <a:rPr lang="en-US" altLang="ko-KR" dirty="0" smtClean="0"/>
              <a:t>UNIQUE + NOT NULL / </a:t>
            </a:r>
            <a:r>
              <a:rPr lang="ko-KR" altLang="en-US" dirty="0" smtClean="0"/>
              <a:t>데이터 중복 허용 </a:t>
            </a:r>
            <a:r>
              <a:rPr lang="en-US" altLang="ko-KR" dirty="0" smtClean="0"/>
              <a:t>x, NULL </a:t>
            </a:r>
            <a:r>
              <a:rPr lang="ko-KR" altLang="en-US" dirty="0" smtClean="0"/>
              <a:t>허용 </a:t>
            </a:r>
            <a:r>
              <a:rPr lang="en-US" altLang="ko-KR" dirty="0" smtClean="0"/>
              <a:t>x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지정된 열에 </a:t>
            </a:r>
            <a:r>
              <a:rPr lang="ko-KR" altLang="en-US" dirty="0">
                <a:solidFill>
                  <a:srgbClr val="FF0000"/>
                </a:solidFill>
              </a:rPr>
              <a:t>중복 데이터 저장 불가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NULL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ko-KR" altLang="en-US" dirty="0">
                <a:solidFill>
                  <a:srgbClr val="FF0000"/>
                </a:solidFill>
              </a:rPr>
              <a:t> 불가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테이블당 하나밖에 지정할 수 없음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자동으로</a:t>
            </a:r>
            <a:r>
              <a:rPr lang="ko-KR" altLang="en-US" dirty="0">
                <a:solidFill>
                  <a:srgbClr val="FF0000"/>
                </a:solidFill>
              </a:rPr>
              <a:t> 인덱스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- PRIMARY KEY </a:t>
            </a:r>
            <a:r>
              <a:rPr lang="ko-KR" altLang="en-US" dirty="0" smtClean="0">
                <a:solidFill>
                  <a:schemeClr val="tx1"/>
                </a:solidFill>
              </a:rPr>
              <a:t>제약 조건은 특정 테이블의 데이터를 식별하는 유일한 값이기 때문에 </a:t>
            </a:r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r>
              <a:rPr lang="ko-KR" altLang="en-US" dirty="0" smtClean="0">
                <a:solidFill>
                  <a:schemeClr val="tx1"/>
                </a:solidFill>
              </a:rPr>
              <a:t>문을 통한 검색에 자주 활용되므로 지정된 열에는 자동으로 인덱스가 만들어짐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14-4 </a:t>
            </a:r>
            <a:r>
              <a:rPr lang="ko-KR" altLang="en-US"/>
              <a:t>유일하게 하나만 있는 값 </a:t>
            </a:r>
            <a:r>
              <a:rPr lang="en-US" altLang="ko-KR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제약 조건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테이블을 생성하며 제약 조건 </a:t>
            </a:r>
            <a:r>
              <a:rPr lang="ko-KR" altLang="en-US" dirty="0" smtClean="0">
                <a:solidFill>
                  <a:schemeClr val="tx1"/>
                </a:solidFill>
              </a:rPr>
              <a:t>지정하기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14-29, 14-30, 14-31(p377 ~ p378)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테이블을 생성하며 제약 조건 이름 직접 지정하기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 - </a:t>
            </a:r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14-32(p378)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PRIMARY KEY </a:t>
            </a:r>
            <a:r>
              <a:rPr lang="ko-KR" altLang="en-US" dirty="0" smtClean="0">
                <a:solidFill>
                  <a:schemeClr val="tx1"/>
                </a:solidFill>
              </a:rPr>
              <a:t>제약 조건을 지정한 열 확인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중복 값을 입력했을 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- </a:t>
            </a:r>
            <a:r>
              <a:rPr lang="ko-KR" altLang="en-US" dirty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14-33, 14-34(p379)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PRIMARY KEY </a:t>
            </a:r>
            <a:r>
              <a:rPr lang="ko-KR" altLang="en-US" dirty="0">
                <a:solidFill>
                  <a:schemeClr val="tx1"/>
                </a:solidFill>
              </a:rPr>
              <a:t>제약 조건을 지정한 열 확인</a:t>
            </a:r>
            <a:r>
              <a:rPr lang="en-US" altLang="ko-KR" dirty="0" smtClean="0">
                <a:solidFill>
                  <a:schemeClr val="tx1"/>
                </a:solidFill>
              </a:rPr>
              <a:t>(NULL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값을 입력했을 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- </a:t>
            </a:r>
            <a:r>
              <a:rPr lang="ko-KR" altLang="en-US" dirty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14-35, 14-36(p380)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FOREIGN KEY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다른 테이블의 </a:t>
            </a:r>
            <a:r>
              <a:rPr lang="en-US" altLang="ko-KR" dirty="0">
                <a:solidFill>
                  <a:schemeClr val="tx1"/>
                </a:solidFill>
              </a:rPr>
              <a:t>PRIMARY KEY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참조하고 있는 키의 데이터와</a:t>
            </a:r>
            <a:r>
              <a:rPr lang="en-US" altLang="ko-KR" dirty="0">
                <a:solidFill>
                  <a:schemeClr val="tx1"/>
                </a:solidFill>
              </a:rPr>
              <a:t> NULL</a:t>
            </a:r>
            <a:r>
              <a:rPr lang="ko-KR" altLang="en-US" dirty="0">
                <a:solidFill>
                  <a:schemeClr val="tx1"/>
                </a:solidFill>
              </a:rPr>
              <a:t>만 저장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2066"/>
            <a:ext cx="8388423" cy="142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74315"/>
            <a:ext cx="6030925" cy="28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FOREIGN KEY</a:t>
            </a:r>
            <a:r>
              <a:rPr lang="ko-KR" altLang="en-US" dirty="0" smtClean="0"/>
              <a:t> 지정하기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기본 형식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sz="1700" dirty="0">
                <a:solidFill>
                  <a:schemeClr val="tx1"/>
                </a:solidFill>
              </a:rPr>
              <a:t>CREATE TABLE </a:t>
            </a:r>
            <a:r>
              <a:rPr lang="ko-KR" altLang="en-US" sz="1700" dirty="0">
                <a:solidFill>
                  <a:schemeClr val="tx1"/>
                </a:solidFill>
              </a:rPr>
              <a:t>테이블 이름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</a:p>
          <a:p>
            <a:pPr marL="274320" lvl="1" indent="0">
              <a:buNone/>
            </a:pPr>
            <a:r>
              <a:rPr lang="en-US" altLang="ko-KR" sz="1700" dirty="0">
                <a:solidFill>
                  <a:schemeClr val="tx1"/>
                </a:solidFill>
              </a:rPr>
              <a:t>   </a:t>
            </a:r>
            <a:r>
              <a:rPr lang="en-US" altLang="ko-KR" sz="1700" dirty="0" smtClean="0">
                <a:solidFill>
                  <a:schemeClr val="tx1"/>
                </a:solidFill>
              </a:rPr>
              <a:t>   …(</a:t>
            </a:r>
            <a:r>
              <a:rPr lang="ko-KR" altLang="en-US" sz="1700" dirty="0">
                <a:solidFill>
                  <a:schemeClr val="tx1"/>
                </a:solidFill>
              </a:rPr>
              <a:t>다른 열 정의</a:t>
            </a:r>
            <a:r>
              <a:rPr lang="en-US" altLang="ko-KR" sz="1700" dirty="0">
                <a:solidFill>
                  <a:schemeClr val="tx1"/>
                </a:solidFill>
              </a:rPr>
              <a:t>),</a:t>
            </a:r>
          </a:p>
          <a:p>
            <a:pPr marL="274320" lvl="1" indent="0">
              <a:buNone/>
            </a:pPr>
            <a:r>
              <a:rPr lang="en-US" altLang="ko-KR" sz="1700" dirty="0">
                <a:solidFill>
                  <a:schemeClr val="tx1"/>
                </a:solidFill>
              </a:rPr>
              <a:t>  </a:t>
            </a:r>
            <a:r>
              <a:rPr lang="en-US" altLang="ko-KR" sz="1700" dirty="0" smtClean="0">
                <a:solidFill>
                  <a:schemeClr val="tx1"/>
                </a:solidFill>
              </a:rPr>
              <a:t>   </a:t>
            </a:r>
            <a:r>
              <a:rPr lang="ko-KR" altLang="en-US" sz="1700" dirty="0" smtClean="0">
                <a:solidFill>
                  <a:schemeClr val="tx1"/>
                </a:solidFill>
              </a:rPr>
              <a:t>열 </a:t>
            </a:r>
            <a:r>
              <a:rPr lang="ko-KR" altLang="en-US" sz="1700" dirty="0" err="1">
                <a:solidFill>
                  <a:schemeClr val="tx1"/>
                </a:solidFill>
              </a:rPr>
              <a:t>자료형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rgbClr val="FF0000"/>
                </a:solidFill>
              </a:rPr>
              <a:t>CONSTRAINT</a:t>
            </a:r>
            <a:r>
              <a:rPr lang="en-US" altLang="ko-KR" sz="1700" dirty="0">
                <a:solidFill>
                  <a:schemeClr val="tx1"/>
                </a:solidFill>
              </a:rPr>
              <a:t> [</a:t>
            </a:r>
            <a:r>
              <a:rPr lang="ko-KR" altLang="en-US" sz="1700" dirty="0">
                <a:solidFill>
                  <a:schemeClr val="tx1"/>
                </a:solidFill>
              </a:rPr>
              <a:t>제약 조건 이름</a:t>
            </a:r>
            <a:r>
              <a:rPr lang="en-US" altLang="ko-KR" sz="1700" dirty="0">
                <a:solidFill>
                  <a:schemeClr val="tx1"/>
                </a:solidFill>
              </a:rPr>
              <a:t>] </a:t>
            </a:r>
            <a:r>
              <a:rPr lang="en-US" altLang="ko-KR" sz="1700" dirty="0">
                <a:solidFill>
                  <a:srgbClr val="FF0000"/>
                </a:solidFill>
              </a:rPr>
              <a:t>REFERENCES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참조 테이블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>
                <a:solidFill>
                  <a:schemeClr val="tx1"/>
                </a:solidFill>
              </a:rPr>
              <a:t>참조할 열</a:t>
            </a:r>
            <a:r>
              <a:rPr lang="en-US" altLang="ko-KR" sz="1700" dirty="0">
                <a:solidFill>
                  <a:schemeClr val="tx1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altLang="ko-KR" sz="1700" dirty="0" smtClean="0">
                <a:solidFill>
                  <a:schemeClr val="tx1"/>
                </a:solidFill>
              </a:rPr>
              <a:t>   );</a:t>
            </a:r>
          </a:p>
          <a:p>
            <a:pPr marL="274320" lvl="1" indent="0">
              <a:buNone/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제약 조건 이름을 지정하지 않기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sz="1700" dirty="0" smtClean="0">
                <a:solidFill>
                  <a:schemeClr val="tx1"/>
                </a:solidFill>
              </a:rPr>
              <a:t>   CREATE </a:t>
            </a:r>
            <a:r>
              <a:rPr lang="en-US" altLang="ko-KR" sz="1700" dirty="0">
                <a:solidFill>
                  <a:schemeClr val="tx1"/>
                </a:solidFill>
              </a:rPr>
              <a:t>TABLE </a:t>
            </a:r>
            <a:r>
              <a:rPr lang="ko-KR" altLang="en-US" sz="1700" dirty="0">
                <a:solidFill>
                  <a:schemeClr val="tx1"/>
                </a:solidFill>
              </a:rPr>
              <a:t>테이블 이름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</a:p>
          <a:p>
            <a:pPr marL="274320" lvl="1" indent="0">
              <a:buNone/>
            </a:pPr>
            <a:r>
              <a:rPr lang="en-US" altLang="ko-KR" sz="1700" dirty="0">
                <a:solidFill>
                  <a:schemeClr val="tx1"/>
                </a:solidFill>
              </a:rPr>
              <a:t>   </a:t>
            </a:r>
            <a:r>
              <a:rPr lang="en-US" altLang="ko-KR" sz="1700" dirty="0" smtClean="0">
                <a:solidFill>
                  <a:schemeClr val="tx1"/>
                </a:solidFill>
              </a:rPr>
              <a:t>   …(</a:t>
            </a:r>
            <a:r>
              <a:rPr lang="ko-KR" altLang="en-US" sz="1700" dirty="0">
                <a:solidFill>
                  <a:schemeClr val="tx1"/>
                </a:solidFill>
              </a:rPr>
              <a:t>다른 열 정의</a:t>
            </a:r>
            <a:r>
              <a:rPr lang="en-US" altLang="ko-KR" sz="1700" dirty="0">
                <a:solidFill>
                  <a:schemeClr val="tx1"/>
                </a:solidFill>
              </a:rPr>
              <a:t>),</a:t>
            </a:r>
          </a:p>
          <a:p>
            <a:pPr marL="274320" lvl="1" indent="0">
              <a:buNone/>
            </a:pPr>
            <a:r>
              <a:rPr lang="en-US" altLang="ko-KR" sz="1700" dirty="0">
                <a:solidFill>
                  <a:schemeClr val="tx1"/>
                </a:solidFill>
              </a:rPr>
              <a:t>  </a:t>
            </a:r>
            <a:r>
              <a:rPr lang="en-US" altLang="ko-KR" sz="1700" dirty="0" smtClean="0">
                <a:solidFill>
                  <a:schemeClr val="tx1"/>
                </a:solidFill>
              </a:rPr>
              <a:t>   </a:t>
            </a:r>
            <a:r>
              <a:rPr lang="ko-KR" altLang="en-US" sz="1700" dirty="0" smtClean="0">
                <a:solidFill>
                  <a:schemeClr val="tx1"/>
                </a:solidFill>
              </a:rPr>
              <a:t>열 </a:t>
            </a:r>
            <a:r>
              <a:rPr lang="ko-KR" altLang="en-US" sz="1700" dirty="0" err="1">
                <a:solidFill>
                  <a:schemeClr val="tx1"/>
                </a:solidFill>
              </a:rPr>
              <a:t>자료형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rgbClr val="FF0000"/>
                </a:solidFill>
              </a:rPr>
              <a:t>REFERENCES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참조 테이블</a:t>
            </a:r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>
                <a:solidFill>
                  <a:schemeClr val="tx1"/>
                </a:solidFill>
              </a:rPr>
              <a:t>참조할 열</a:t>
            </a:r>
            <a:r>
              <a:rPr lang="en-US" altLang="ko-KR" sz="1700" dirty="0">
                <a:solidFill>
                  <a:schemeClr val="tx1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altLang="ko-KR" sz="1700" dirty="0" smtClean="0">
                <a:solidFill>
                  <a:schemeClr val="tx1"/>
                </a:solidFill>
              </a:rPr>
              <a:t>   );</a:t>
            </a:r>
          </a:p>
          <a:p>
            <a:pPr marL="274320" lvl="1" indent="0">
              <a:buNone/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열을 모두 정의한 후 마지막에 제약 조건을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테이블 이름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</a:p>
          <a:p>
            <a:pPr marL="274320" lvl="1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…(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다른 열 정의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),</a:t>
            </a:r>
          </a:p>
          <a:p>
            <a:pPr marL="27432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     CONSTRAINT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[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제약 조건 이름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FOREIGN KEY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7432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     REFERENCES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참조 테이블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참조할 열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74320" lvl="1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); 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14-39, 14-40, 14-41, 14-42, 14-43(p384 ~ p386)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FOREIGN KEY</a:t>
            </a:r>
            <a:r>
              <a:rPr lang="ko-KR" altLang="en-US" dirty="0">
                <a:solidFill>
                  <a:schemeClr val="tx1"/>
                </a:solidFill>
              </a:rPr>
              <a:t>로 참조 행 데이터 삭제하기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 데이터를 삭제할 때 이 데이터를 참조하고 있는 데이터도 함께 삭제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 - ON DELETE </a:t>
            </a:r>
            <a:r>
              <a:rPr lang="en-US" altLang="ko-KR" dirty="0" smtClean="0">
                <a:solidFill>
                  <a:schemeClr val="tx1"/>
                </a:solidFill>
              </a:rPr>
              <a:t>CASCADE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- </a:t>
            </a:r>
            <a:r>
              <a:rPr lang="en-US" altLang="ko-KR" sz="1400" dirty="0" smtClean="0">
                <a:solidFill>
                  <a:schemeClr val="tx1"/>
                </a:solidFill>
              </a:rPr>
              <a:t>CONSTRAINT [</a:t>
            </a:r>
            <a:r>
              <a:rPr lang="ko-KR" altLang="en-US" sz="1400" dirty="0" smtClean="0">
                <a:solidFill>
                  <a:schemeClr val="tx1"/>
                </a:solidFill>
              </a:rPr>
              <a:t>제약 조건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] REFERENCES </a:t>
            </a:r>
            <a:r>
              <a:rPr lang="ko-KR" altLang="en-US" sz="1400" dirty="0" smtClean="0">
                <a:solidFill>
                  <a:schemeClr val="tx1"/>
                </a:solidFill>
              </a:rPr>
              <a:t>참조 테이블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참조할 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ON DELETE CASCADE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열 데이터를 삭제할 때 이 데이터를 참조하고 있는 </a:t>
            </a:r>
            <a:r>
              <a:rPr lang="ko-KR" altLang="en-US" dirty="0" smtClean="0">
                <a:solidFill>
                  <a:schemeClr val="tx1"/>
                </a:solidFill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r>
              <a:rPr lang="ko-KR" altLang="en-US" dirty="0" smtClean="0">
                <a:solidFill>
                  <a:schemeClr val="tx1"/>
                </a:solidFill>
              </a:rPr>
              <a:t>로 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- ON DELETE SET </a:t>
            </a:r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- CONSTRAINT [</a:t>
            </a:r>
            <a:r>
              <a:rPr lang="ko-KR" altLang="en-US" sz="1500" dirty="0">
                <a:solidFill>
                  <a:schemeClr val="tx1"/>
                </a:solidFill>
              </a:rPr>
              <a:t>제약 조건 이름</a:t>
            </a:r>
            <a:r>
              <a:rPr lang="en-US" altLang="ko-KR" sz="1500" dirty="0">
                <a:solidFill>
                  <a:schemeClr val="tx1"/>
                </a:solidFill>
              </a:rPr>
              <a:t>] REFERENCES </a:t>
            </a:r>
            <a:r>
              <a:rPr lang="ko-KR" altLang="en-US" sz="1500" dirty="0">
                <a:solidFill>
                  <a:schemeClr val="tx1"/>
                </a:solidFill>
              </a:rPr>
              <a:t>참조 테이블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참조할 </a:t>
            </a:r>
            <a:r>
              <a:rPr lang="ko-KR" altLang="en-US" sz="1500" dirty="0" smtClean="0">
                <a:solidFill>
                  <a:schemeClr val="tx1"/>
                </a:solidFill>
              </a:rPr>
              <a:t>열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ON SET NULL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14-6 </a:t>
            </a:r>
            <a:r>
              <a:rPr lang="ko-KR" altLang="en-US"/>
              <a:t>데이터 형태와 범위를 정하는 </a:t>
            </a:r>
            <a:r>
              <a:rPr lang="en-US" altLang="ko-KR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열에 저장할 수 있는 값의 범위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또는 패턴을 정의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조건식을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14-45, 14-46, 14-47, 14-48(p390 ~ p391)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14-7 </a:t>
            </a:r>
            <a:r>
              <a:rPr lang="ko-KR" altLang="en-US"/>
              <a:t>기본값을 정하는 </a:t>
            </a:r>
            <a:r>
              <a:rPr lang="en-US" altLang="ko-KR"/>
              <a:t>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저장값이</a:t>
            </a:r>
            <a:r>
              <a:rPr lang="ko-KR" altLang="en-US" dirty="0">
                <a:solidFill>
                  <a:schemeClr val="tx1"/>
                </a:solidFill>
              </a:rPr>
              <a:t> 없을 경우 기본 값을 </a:t>
            </a:r>
            <a:r>
              <a:rPr lang="ko-KR" altLang="en-US" dirty="0" smtClean="0">
                <a:solidFill>
                  <a:schemeClr val="tx1"/>
                </a:solidFill>
              </a:rPr>
              <a:t>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14-49, 14-50(p392)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14-1 </a:t>
            </a:r>
            <a:r>
              <a:rPr lang="ko-KR" altLang="en-US" dirty="0"/>
              <a:t>제약 조건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제약 조건이란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테이블 열에 저장될 데이터의 특성</a:t>
            </a:r>
            <a:r>
              <a:rPr lang="en-US" altLang="ko-KR" dirty="0"/>
              <a:t>, </a:t>
            </a:r>
            <a:r>
              <a:rPr lang="ko-KR" altLang="en-US" dirty="0"/>
              <a:t>조건을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제약 조건에 부합하지 않는 데이터를 저장할 수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344816" cy="26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14-1 </a:t>
            </a:r>
            <a:r>
              <a:rPr lang="ko-KR" altLang="en-US" dirty="0"/>
              <a:t>제약 조건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(data integrity)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smtClean="0"/>
              <a:t>데이터베이스에 저장되는 데이터의 정확성과 일관성을 보장한다는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제약 조건은 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지키기 위한 안전장치로서 중요한 역할을 함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5417"/>
              </p:ext>
            </p:extLst>
          </p:nvPr>
        </p:nvGraphicFramePr>
        <p:xfrm>
          <a:off x="323528" y="3356992"/>
          <a:ext cx="8568952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/>
                <a:gridCol w="64087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영역 </a:t>
                      </a:r>
                      <a:r>
                        <a:rPr lang="ko-KR" altLang="en-US" dirty="0" err="1" smtClean="0"/>
                        <a:t>무결성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(domain integrity)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열에 저장되는 값의 적정 여부를 확인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자료형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적절한 형식의 데이터</a:t>
                      </a:r>
                      <a:r>
                        <a:rPr lang="en-US" altLang="ko-KR" dirty="0" smtClean="0"/>
                        <a:t>, NULL </a:t>
                      </a:r>
                      <a:r>
                        <a:rPr lang="ko-KR" altLang="en-US" dirty="0" err="1" smtClean="0"/>
                        <a:t>여부같은</a:t>
                      </a:r>
                      <a:r>
                        <a:rPr lang="ko-KR" altLang="en-US" dirty="0" smtClean="0"/>
                        <a:t> 정해 놓은 범위를 만족하는 데이터임을 규정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개체 </a:t>
                      </a:r>
                      <a:r>
                        <a:rPr lang="ko-KR" altLang="en-US" dirty="0" err="1" smtClean="0"/>
                        <a:t>무결성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(entity integrity)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데이터를 유일하게 식별할 수 있는 </a:t>
                      </a:r>
                      <a:r>
                        <a:rPr lang="ko-KR" altLang="en-US" dirty="0" err="1" smtClean="0"/>
                        <a:t>기본키는</a:t>
                      </a:r>
                      <a:r>
                        <a:rPr lang="ko-KR" altLang="en-US" dirty="0" smtClean="0"/>
                        <a:t> 반드시 값을 가지고 있어야 하며 </a:t>
                      </a:r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이 될 수 없고 중복될 수도 없음을 규정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참조 </a:t>
                      </a:r>
                      <a:r>
                        <a:rPr lang="ko-KR" altLang="en-US" dirty="0" err="1" smtClean="0"/>
                        <a:t>무결성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(referential integrity)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참조 테이블의 </a:t>
                      </a:r>
                      <a:r>
                        <a:rPr lang="ko-KR" altLang="en-US" dirty="0" err="1" smtClean="0"/>
                        <a:t>외래키</a:t>
                      </a:r>
                      <a:r>
                        <a:rPr lang="ko-KR" altLang="en-US" dirty="0" smtClean="0"/>
                        <a:t> 값은 참조 테이블의 </a:t>
                      </a:r>
                      <a:r>
                        <a:rPr lang="ko-KR" altLang="en-US" dirty="0" err="1" smtClean="0"/>
                        <a:t>기본키로서</a:t>
                      </a:r>
                      <a:r>
                        <a:rPr lang="ko-KR" altLang="en-US" dirty="0" smtClean="0"/>
                        <a:t> 존재해야 하며 </a:t>
                      </a:r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이 가능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14-2 </a:t>
            </a:r>
            <a:r>
              <a:rPr lang="ko-KR" altLang="en-US"/>
              <a:t>빈값을 허락하지 않는 </a:t>
            </a:r>
            <a:r>
              <a:rPr lang="en-US" altLang="ko-KR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NOT NULL</a:t>
            </a:r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/>
              <a:t>열에 </a:t>
            </a:r>
            <a:r>
              <a:rPr lang="en-US" altLang="ko-KR" dirty="0">
                <a:solidFill>
                  <a:srgbClr val="FF0000"/>
                </a:solidFill>
              </a:rPr>
              <a:t>NULL </a:t>
            </a:r>
            <a:r>
              <a:rPr lang="ko-KR" altLang="en-US" dirty="0">
                <a:solidFill>
                  <a:srgbClr val="FF0000"/>
                </a:solidFill>
              </a:rPr>
              <a:t>저장 불가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외 </a:t>
            </a:r>
            <a:r>
              <a:rPr lang="ko-KR" altLang="en-US" dirty="0">
                <a:solidFill>
                  <a:srgbClr val="FF0000"/>
                </a:solidFill>
              </a:rPr>
              <a:t>데이터의 중복</a:t>
            </a:r>
            <a:r>
              <a:rPr lang="ko-KR" altLang="en-US" dirty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허용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반드시 열에 값이 존재해야만 하는 경우에 지정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14-2 </a:t>
            </a:r>
            <a:r>
              <a:rPr lang="ko-KR" altLang="en-US"/>
              <a:t>빈값을 허락하지 않는 </a:t>
            </a:r>
            <a:r>
              <a:rPr lang="en-US" altLang="ko-KR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테이블을 생성하며 제약조건 지정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14-1, 14-2, 14-3, 14-4(p362 ~ p363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제약 조건 확인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USER_CONSTRAINTS</a:t>
            </a:r>
          </a:p>
          <a:p>
            <a:pPr marL="274320" lvl="1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14-5(p364)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6" y="3854297"/>
            <a:ext cx="6110636" cy="23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14-2 </a:t>
            </a:r>
            <a:r>
              <a:rPr lang="ko-KR" altLang="en-US"/>
              <a:t>빈값을 허락하지 않는 </a:t>
            </a:r>
            <a:r>
              <a:rPr lang="en-US" altLang="ko-KR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제약 조건 </a:t>
            </a:r>
            <a:r>
              <a:rPr lang="ko-KR" altLang="en-US" dirty="0" smtClean="0"/>
              <a:t>이름 직접 지정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CONSTRAINT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14-6 (p365)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이미 생성한 테이블에 제약 조건 지정</a:t>
            </a:r>
            <a:endParaRPr lang="en-US" altLang="ko-KR" dirty="0"/>
          </a:p>
          <a:p>
            <a:pPr lvl="1"/>
            <a:r>
              <a:rPr lang="ko-KR" altLang="en-US" dirty="0" smtClean="0"/>
              <a:t>생성한 테이블에 제약 조건 추가하기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ALTER, </a:t>
            </a:r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14-7, 14-8, 14-9(p366 ~ p367)</a:t>
            </a:r>
          </a:p>
          <a:p>
            <a:pPr lvl="1"/>
            <a:r>
              <a:rPr lang="ko-KR" altLang="en-US" dirty="0" smtClean="0"/>
              <a:t>생성한 테이블에 제약 조건 이름 직접 지정해서 추가하기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ALTER, </a:t>
            </a:r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14-10, 14-11(p367 ~ p368)</a:t>
            </a:r>
          </a:p>
          <a:p>
            <a:pPr lvl="1"/>
            <a:r>
              <a:rPr lang="ko-KR" altLang="en-US" dirty="0" smtClean="0"/>
              <a:t>생성한 제약 조건의 이름 변경하기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ALTER, </a:t>
            </a:r>
            <a:r>
              <a:rPr lang="en-US" altLang="ko-KR" dirty="0" smtClean="0">
                <a:solidFill>
                  <a:srgbClr val="FF0000"/>
                </a:solidFill>
              </a:rPr>
              <a:t>RENAME CONSTRAINT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14-12(p368)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72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14-2 </a:t>
            </a:r>
            <a:r>
              <a:rPr lang="ko-KR" altLang="en-US"/>
              <a:t>빈값을 허락하지 않는 </a:t>
            </a:r>
            <a:r>
              <a:rPr lang="en-US" altLang="ko-KR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제약 </a:t>
            </a:r>
            <a:r>
              <a:rPr lang="ko-KR" altLang="en-US" dirty="0"/>
              <a:t>조건 삭제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DROP </a:t>
            </a:r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</a:p>
          <a:p>
            <a:pPr marL="27432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14-13(p369)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14-3 </a:t>
            </a:r>
            <a:r>
              <a:rPr lang="ko-KR" altLang="en-US"/>
              <a:t>중복되지 않는 값 </a:t>
            </a:r>
            <a:r>
              <a:rPr lang="en-US" altLang="ko-KR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UNIQUE</a:t>
            </a:r>
          </a:p>
          <a:p>
            <a:pPr lvl="1"/>
            <a:r>
              <a:rPr lang="ko-KR" altLang="en-US" dirty="0"/>
              <a:t>지정된 열에 </a:t>
            </a:r>
            <a:r>
              <a:rPr lang="ko-KR" altLang="en-US" dirty="0">
                <a:solidFill>
                  <a:srgbClr val="FF0000"/>
                </a:solidFill>
              </a:rPr>
              <a:t>중복 데이터 저장 불가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NULL </a:t>
            </a:r>
            <a:r>
              <a:rPr lang="ko-KR" altLang="en-US" dirty="0">
                <a:solidFill>
                  <a:schemeClr val="tx1"/>
                </a:solidFill>
              </a:rPr>
              <a:t>저장은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r>
              <a:rPr lang="en-US" altLang="ko-KR" dirty="0" smtClean="0">
                <a:solidFill>
                  <a:schemeClr val="tx1"/>
                </a:solidFill>
              </a:rPr>
              <a:t>(NULL</a:t>
            </a:r>
            <a:r>
              <a:rPr lang="ko-KR" altLang="en-US" dirty="0" smtClean="0">
                <a:solidFill>
                  <a:schemeClr val="tx1"/>
                </a:solidFill>
              </a:rPr>
              <a:t>은 값이 존재하지 않음을 의미하기 때문에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테이블을 생성하며 제약조건 지정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14-14 (p370)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제약 조건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USER_CONSTRAINTS</a:t>
            </a:r>
          </a:p>
          <a:p>
            <a:pPr marL="27432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실습 </a:t>
            </a:r>
            <a:r>
              <a:rPr lang="en-US" altLang="ko-KR" dirty="0" smtClean="0"/>
              <a:t>14-15(p370)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14-3 </a:t>
            </a:r>
            <a:r>
              <a:rPr lang="ko-KR" altLang="en-US"/>
              <a:t>중복되지 않는 값 </a:t>
            </a:r>
            <a:r>
              <a:rPr lang="en-US" altLang="ko-KR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중복을 허락하지 않는 </a:t>
            </a:r>
            <a:r>
              <a:rPr lang="en-US" altLang="ko-KR" dirty="0" smtClean="0"/>
              <a:t>UNIQUE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14-16,  14-17, 14-18(p371 ~ p372)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UNIQUE </a:t>
            </a:r>
            <a:r>
              <a:rPr lang="ko-KR" altLang="en-US" dirty="0" smtClean="0"/>
              <a:t>제약 조건과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14-19, 14-20 (p372 ~ p373)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테이블을 생성하며 제약 조건 이름 직접 지정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14-21, 14-22 </a:t>
            </a:r>
            <a:r>
              <a:rPr lang="en-US" altLang="ko-KR" dirty="0"/>
              <a:t>(</a:t>
            </a:r>
            <a:r>
              <a:rPr lang="en-US" altLang="ko-KR" dirty="0" smtClean="0"/>
              <a:t>p373)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1266</TotalTime>
  <Words>851</Words>
  <Application>Microsoft Office PowerPoint</Application>
  <PresentationFormat>화면 슬라이드 쇼(4:3)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Chap14. 제약 조건</vt:lpstr>
      <vt:lpstr>14-1 제약 조건 종류</vt:lpstr>
      <vt:lpstr>14-1 제약 조건 종류</vt:lpstr>
      <vt:lpstr>14-2 빈값을 허락하지 않는 NOT NULL</vt:lpstr>
      <vt:lpstr>14-2 빈값을 허락하지 않는 NOT NULL</vt:lpstr>
      <vt:lpstr>14-2 빈값을 허락하지 않는 NOT NULL</vt:lpstr>
      <vt:lpstr>14-2 빈값을 허락하지 않는 NOT NULL</vt:lpstr>
      <vt:lpstr>14-3 중복되지 않는 값 UNIQUE</vt:lpstr>
      <vt:lpstr>14-3 중복되지 않는 값 UNIQUE</vt:lpstr>
      <vt:lpstr>14-3 중복되지 않는 값 UNIQUE</vt:lpstr>
      <vt:lpstr>14-4 유일하게 하나만 있는 값 PRIMARY KEY</vt:lpstr>
      <vt:lpstr>14-4 유일하게 하나만 있는 값 PRIMARY KEY</vt:lpstr>
      <vt:lpstr>14-5 다른 테이블과 관계를 맺는         FOREIGN KEY</vt:lpstr>
      <vt:lpstr>14-5 다른 테이블과 관계를 맺는         FOREIGN KEY</vt:lpstr>
      <vt:lpstr>14-5 다른 테이블과 관계를 맺는         FOREIGN KEY</vt:lpstr>
      <vt:lpstr>14-6 데이터 형태와 범위를 정하는 CHECK</vt:lpstr>
      <vt:lpstr>14-7 기본값을 정하는 DEFAULT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185</cp:revision>
  <dcterms:created xsi:type="dcterms:W3CDTF">2006-10-05T04:04:58Z</dcterms:created>
  <dcterms:modified xsi:type="dcterms:W3CDTF">2021-12-21T02:01:18Z</dcterms:modified>
</cp:coreProperties>
</file>