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Chap15. </a:t>
            </a:r>
            <a:r>
              <a:rPr lang="ko-KR" altLang="en-US"/>
              <a:t>사용자</a:t>
            </a:r>
            <a:r>
              <a:rPr lang="en-US" altLang="ko-KR"/>
              <a:t>, </a:t>
            </a:r>
            <a:r>
              <a:rPr lang="ko-KR" altLang="en-US"/>
              <a:t>권한</a:t>
            </a:r>
            <a:r>
              <a:rPr lang="en-US" altLang="ko-KR"/>
              <a:t>, </a:t>
            </a:r>
            <a:r>
              <a:rPr lang="ko-KR" altLang="en-US"/>
              <a:t>롤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15-3 </a:t>
            </a:r>
            <a:r>
              <a:rPr lang="ko-KR" altLang="en-US"/>
              <a:t>롤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롤</a:t>
            </a:r>
            <a:endParaRPr lang="en-US" altLang="ko-KR" dirty="0"/>
          </a:p>
          <a:p>
            <a:pPr lvl="1"/>
            <a:r>
              <a:rPr lang="ko-KR" altLang="en-US" dirty="0"/>
              <a:t>필요에 의해 직접 권한을 포함시켜 생성한 </a:t>
            </a:r>
            <a:r>
              <a:rPr lang="ko-KR" altLang="en-US" dirty="0" err="1"/>
              <a:t>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15-14, 15-15, 15-16(p414 ~ p415)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76" y="2276873"/>
            <a:ext cx="6481252" cy="156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1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15-1 </a:t>
            </a:r>
            <a:r>
              <a:rPr lang="ko-KR" altLang="en-US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데이터베이스에 접속하여 데이터를 사용</a:t>
            </a:r>
            <a:r>
              <a:rPr lang="en-US" altLang="ko-KR" dirty="0"/>
              <a:t>/</a:t>
            </a:r>
            <a:r>
              <a:rPr lang="ko-KR" altLang="en-US" dirty="0"/>
              <a:t>관리하는 계정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업무의 분할과 효율</a:t>
            </a:r>
            <a:r>
              <a:rPr lang="en-US" altLang="ko-KR" dirty="0"/>
              <a:t>, </a:t>
            </a:r>
            <a:r>
              <a:rPr lang="ko-KR" altLang="en-US" dirty="0"/>
              <a:t>보안을 고려하여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데이터베이스 스키마란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데이터를 저장 및 관리하기 위해 정의한 데이터베이스 구조의 범위를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SCOTT –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</a:p>
          <a:p>
            <a:pPr marL="274320" lvl="1" indent="0"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데이터베이스에서 </a:t>
            </a:r>
            <a:r>
              <a:rPr lang="en-US" altLang="ko-KR" dirty="0" smtClean="0"/>
              <a:t>SCOTT </a:t>
            </a:r>
            <a:r>
              <a:rPr lang="ko-KR" altLang="en-US" dirty="0" smtClean="0"/>
              <a:t>계정으로 만든 모든 객체 </a:t>
            </a:r>
            <a:r>
              <a:rPr lang="en-US" altLang="ko-KR" dirty="0" smtClean="0"/>
              <a:t>–   </a:t>
            </a:r>
          </a:p>
          <a:p>
            <a:pPr marL="274320" lvl="1" indent="0">
              <a:buNone/>
            </a:pPr>
            <a:r>
              <a:rPr lang="en-US" altLang="ko-KR" dirty="0" smtClean="0"/>
              <a:t>         SCOTT</a:t>
            </a:r>
            <a:r>
              <a:rPr lang="ko-KR" altLang="en-US" dirty="0" smtClean="0"/>
              <a:t>의 스키마</a:t>
            </a:r>
            <a:r>
              <a:rPr lang="en-US" altLang="ko-KR" dirty="0"/>
              <a:t>(SCOTT</a:t>
            </a:r>
            <a:r>
              <a:rPr lang="ko-KR" altLang="en-US" dirty="0"/>
              <a:t>이 생성한 테이블</a:t>
            </a:r>
            <a:r>
              <a:rPr lang="en-US" altLang="ko-KR" dirty="0"/>
              <a:t>·</a:t>
            </a:r>
            <a:r>
              <a:rPr lang="ko-KR" altLang="en-US" dirty="0" err="1"/>
              <a:t>뷰</a:t>
            </a:r>
            <a:r>
              <a:rPr lang="en-US" altLang="ko-KR" dirty="0"/>
              <a:t>·</a:t>
            </a:r>
            <a:r>
              <a:rPr lang="ko-KR" altLang="en-US" dirty="0"/>
              <a:t>제약 </a:t>
            </a:r>
            <a:r>
              <a:rPr lang="ko-KR" altLang="en-US" dirty="0" smtClean="0"/>
              <a:t>조 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건</a:t>
            </a:r>
            <a:r>
              <a:rPr lang="en-US" altLang="ko-KR" dirty="0"/>
              <a:t>·</a:t>
            </a:r>
            <a:r>
              <a:rPr lang="ko-KR" altLang="en-US" dirty="0"/>
              <a:t>인덱스</a:t>
            </a:r>
            <a:r>
              <a:rPr lang="en-US" altLang="ko-KR" dirty="0"/>
              <a:t>·</a:t>
            </a:r>
            <a:r>
              <a:rPr lang="ko-KR" altLang="en-US" dirty="0"/>
              <a:t>시퀀스</a:t>
            </a:r>
            <a:r>
              <a:rPr lang="en-US" altLang="ko-KR" dirty="0"/>
              <a:t>·</a:t>
            </a:r>
            <a:r>
              <a:rPr lang="ko-KR" altLang="en-US" dirty="0"/>
              <a:t>동의어 등</a:t>
            </a:r>
            <a:r>
              <a:rPr lang="en-US" altLang="ko-KR" dirty="0" smtClean="0"/>
              <a:t>)</a:t>
            </a:r>
          </a:p>
          <a:p>
            <a:pPr marL="27432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15-1 </a:t>
            </a:r>
            <a:r>
              <a:rPr lang="ko-KR" altLang="en-US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15-1, 15-2, 15-3(p397 ~ p399)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5"/>
            <a:ext cx="6048672" cy="309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15-1 </a:t>
            </a:r>
            <a:r>
              <a:rPr lang="ko-KR" altLang="en-US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 정보 조회</a:t>
            </a:r>
            <a:endParaRPr lang="en-US" altLang="ko-KR" dirty="0"/>
          </a:p>
          <a:p>
            <a:pPr lvl="1"/>
            <a:r>
              <a:rPr lang="en-US" altLang="ko-KR" dirty="0"/>
              <a:t>…_</a:t>
            </a:r>
            <a:r>
              <a:rPr lang="en-US" altLang="ko-KR" dirty="0" smtClean="0"/>
              <a:t>USERS(p399)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오라클 사용자의 변경과 삭제</a:t>
            </a:r>
            <a:endParaRPr lang="en-US" altLang="ko-KR" dirty="0"/>
          </a:p>
          <a:p>
            <a:pPr lvl="1"/>
            <a:r>
              <a:rPr lang="ko-KR" altLang="en-US" dirty="0"/>
              <a:t>변경 </a:t>
            </a:r>
            <a:r>
              <a:rPr lang="en-US" altLang="ko-KR" dirty="0" smtClean="0"/>
              <a:t>:  ALTER USER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15-4(p400)</a:t>
            </a:r>
            <a:endParaRPr lang="en-US" altLang="ko-KR" dirty="0"/>
          </a:p>
          <a:p>
            <a:pPr lvl="1"/>
            <a:r>
              <a:rPr lang="ko-KR" altLang="en-US" dirty="0"/>
              <a:t>삭제 </a:t>
            </a:r>
            <a:r>
              <a:rPr lang="en-US" altLang="ko-KR" dirty="0" smtClean="0"/>
              <a:t>: DROP USER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15-5(p400)</a:t>
            </a:r>
            <a:endParaRPr lang="en-US" altLang="ko-KR" dirty="0"/>
          </a:p>
          <a:p>
            <a:pPr lvl="2"/>
            <a:r>
              <a:rPr lang="en-US" altLang="ko-KR" dirty="0" smtClean="0"/>
              <a:t>CASCADE</a:t>
            </a:r>
          </a:p>
          <a:p>
            <a:pPr marL="59436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15-6(p401)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90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15-2 </a:t>
            </a:r>
            <a:r>
              <a:rPr lang="ko-KR" altLang="en-US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권한</a:t>
            </a:r>
            <a:endParaRPr lang="en-US" altLang="ko-KR" dirty="0"/>
          </a:p>
          <a:p>
            <a:pPr lvl="1"/>
            <a:r>
              <a:rPr lang="ko-KR" altLang="en-US" dirty="0"/>
              <a:t>접속 사용자에 따라 접근할 수 있는 데이터 영역을 지정</a:t>
            </a:r>
            <a:endParaRPr lang="en-US" altLang="ko-KR" dirty="0"/>
          </a:p>
          <a:p>
            <a:pPr lvl="1"/>
            <a:r>
              <a:rPr lang="ko-KR" altLang="en-US" dirty="0"/>
              <a:t>시스템 권한</a:t>
            </a:r>
            <a:r>
              <a:rPr lang="en-US" altLang="ko-KR" dirty="0"/>
              <a:t>, </a:t>
            </a:r>
            <a:r>
              <a:rPr lang="ko-KR" altLang="en-US" dirty="0"/>
              <a:t>객체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권한</a:t>
            </a:r>
            <a:endParaRPr lang="en-US" altLang="ko-KR" dirty="0"/>
          </a:p>
          <a:p>
            <a:pPr lvl="1"/>
            <a:r>
              <a:rPr lang="ko-KR" altLang="en-US" dirty="0"/>
              <a:t>사용자 생성</a:t>
            </a:r>
            <a:r>
              <a:rPr lang="en-US" altLang="ko-KR" dirty="0"/>
              <a:t>, </a:t>
            </a:r>
            <a:r>
              <a:rPr lang="ko-KR" altLang="en-US" dirty="0"/>
              <a:t>정보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데이터베이스 접근</a:t>
            </a:r>
            <a:endParaRPr lang="en-US" altLang="ko-KR" dirty="0"/>
          </a:p>
          <a:p>
            <a:pPr lvl="1"/>
            <a:r>
              <a:rPr lang="ko-KR" altLang="en-US" dirty="0"/>
              <a:t>여러 자원과 객체 생성 및 관리 등의 권한을 포함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69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15-2 </a:t>
            </a:r>
            <a:r>
              <a:rPr lang="ko-KR" altLang="en-US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시스템 권한 부여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15-7, 15-8(p405)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시스템 권한 취소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64871"/>
            <a:ext cx="7632848" cy="190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5297318"/>
            <a:ext cx="7632848" cy="56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72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15-2 </a:t>
            </a:r>
            <a:r>
              <a:rPr lang="ko-KR" altLang="en-US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권한이란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특정 사용자가 생성한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·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·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시퀀스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/>
              <a:t>관련된 권한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SCOTT</a:t>
            </a:r>
            <a:r>
              <a:rPr lang="ko-KR" altLang="en-US" dirty="0"/>
              <a:t>이 아닌 사용자가 </a:t>
            </a:r>
            <a:r>
              <a:rPr lang="en-US" altLang="ko-KR" dirty="0"/>
              <a:t>SCOTT </a:t>
            </a:r>
            <a:r>
              <a:rPr lang="ko-KR" altLang="en-US" dirty="0"/>
              <a:t>테이블에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등의 작업이 가능하도록 허용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6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15-2 </a:t>
            </a:r>
            <a:r>
              <a:rPr lang="ko-KR" altLang="en-US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권한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15-9, 15-10, 15-11(p409 ~ p410)</a:t>
            </a:r>
            <a:endParaRPr lang="en-US" altLang="ko-KR" sz="2000" dirty="0" smtClean="0"/>
          </a:p>
          <a:p>
            <a:r>
              <a:rPr lang="ko-KR" altLang="en-US" dirty="0" smtClean="0"/>
              <a:t>객체 </a:t>
            </a:r>
            <a:r>
              <a:rPr lang="ko-KR" altLang="en-US" dirty="0"/>
              <a:t>권한 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15-12, 15-13(p411)</a:t>
            </a:r>
            <a:endParaRPr lang="en-US" altLang="ko-KR" sz="2000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39" y="1647357"/>
            <a:ext cx="5190722" cy="1493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6" y="4024640"/>
            <a:ext cx="5123367" cy="15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35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15-3 </a:t>
            </a:r>
            <a:r>
              <a:rPr lang="ko-KR" altLang="en-US"/>
              <a:t>롤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롤이란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여러 종류의 권한을 묶어 놓은 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사전 정의된 </a:t>
            </a:r>
            <a:r>
              <a:rPr lang="ko-KR" altLang="en-US" dirty="0" err="1"/>
              <a:t>롤</a:t>
            </a:r>
            <a:endParaRPr lang="en-US" altLang="ko-KR" dirty="0"/>
          </a:p>
          <a:p>
            <a:pPr lvl="1"/>
            <a:r>
              <a:rPr lang="en-US" altLang="ko-KR" dirty="0"/>
              <a:t>CONNECT</a:t>
            </a:r>
          </a:p>
          <a:p>
            <a:pPr lvl="1"/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DBA</a:t>
            </a:r>
          </a:p>
        </p:txBody>
      </p:sp>
    </p:spTree>
    <p:extLst>
      <p:ext uri="{BB962C8B-B14F-4D97-AF65-F5344CB8AC3E}">
        <p14:creationId xmlns:p14="http://schemas.microsoft.com/office/powerpoint/2010/main" val="145427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724</TotalTime>
  <Words>288</Words>
  <Application>Microsoft Office PowerPoint</Application>
  <PresentationFormat>화면 슬라이드 쇼(4:3)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Chap15. 사용자, 권한, 롤 관리</vt:lpstr>
      <vt:lpstr>15-1 사용자 관리</vt:lpstr>
      <vt:lpstr>15-1 사용자 관리</vt:lpstr>
      <vt:lpstr>15-1 사용자 관리</vt:lpstr>
      <vt:lpstr>15-2 권한 관리</vt:lpstr>
      <vt:lpstr>15-2 권한 관리</vt:lpstr>
      <vt:lpstr>15-2 권한 관리</vt:lpstr>
      <vt:lpstr>15-2 권한 관리</vt:lpstr>
      <vt:lpstr>15-3 롤 관리</vt:lpstr>
      <vt:lpstr>15-3 롤 관리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174</cp:revision>
  <dcterms:created xsi:type="dcterms:W3CDTF">2006-10-05T04:04:58Z</dcterms:created>
  <dcterms:modified xsi:type="dcterms:W3CDTF">2021-12-21T06:45:55Z</dcterms:modified>
</cp:coreProperties>
</file>