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Chap16. PL/SQL </a:t>
            </a:r>
            <a:r>
              <a:rPr lang="ko-KR" altLang="en-US" smtClean="0"/>
              <a:t>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복합형</a:t>
            </a:r>
            <a:r>
              <a:rPr lang="en-US" altLang="ko-KR" dirty="0" smtClean="0"/>
              <a:t>(17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LOB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Large </a:t>
            </a:r>
            <a:r>
              <a:rPr lang="en-US" altLang="ko-KR" dirty="0" smtClean="0"/>
              <a:t>Object</a:t>
            </a:r>
          </a:p>
          <a:p>
            <a:pPr lvl="2"/>
            <a:r>
              <a:rPr lang="en-US" altLang="ko-KR" dirty="0" smtClean="0"/>
              <a:t>BLOB, CLOB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862689" cy="129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IF-THEN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16-11, 16-12(p432)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6573144" cy="17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149081"/>
            <a:ext cx="2160240" cy="106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91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IF-THEN-ELSE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16-13(p433)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IF-THEN-ELSIF</a:t>
            </a:r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16-14(p434)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19" y="1772816"/>
            <a:ext cx="1942450" cy="160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2157581" cy="346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66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16-3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CASE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00808"/>
            <a:ext cx="7848872" cy="163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81703"/>
            <a:ext cx="2088232" cy="268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381703"/>
            <a:ext cx="2247375" cy="277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748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단순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27984" y="3381703"/>
            <a:ext cx="115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검</a:t>
            </a:r>
            <a:r>
              <a:rPr lang="ko-KR" altLang="en-US" sz="1400"/>
              <a:t>색</a:t>
            </a:r>
            <a:r>
              <a:rPr lang="ko-KR" altLang="en-US" sz="1400" smtClean="0"/>
              <a:t>  </a:t>
            </a:r>
            <a:r>
              <a:rPr lang="en-US" altLang="ko-KR" sz="1400" smtClean="0"/>
              <a:t>CASE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55577" y="3779167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실습</a:t>
            </a:r>
            <a:r>
              <a:rPr lang="en-US" altLang="ko-KR" sz="1400" dirty="0" smtClean="0"/>
              <a:t>16-15</a:t>
            </a:r>
          </a:p>
          <a:p>
            <a:r>
              <a:rPr lang="en-US" altLang="ko-KR" sz="1400" dirty="0" smtClean="0"/>
              <a:t>(p436)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3" y="3779167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실습</a:t>
            </a:r>
            <a:r>
              <a:rPr lang="en-US" altLang="ko-KR" sz="1400" dirty="0" smtClean="0"/>
              <a:t>16-16</a:t>
            </a:r>
          </a:p>
          <a:p>
            <a:r>
              <a:rPr lang="en-US" altLang="ko-KR" sz="1400" dirty="0" smtClean="0"/>
              <a:t>(p437)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213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반복 수행 제어</a:t>
            </a:r>
            <a:endParaRPr lang="en-US" altLang="ko-KR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39388"/>
            <a:ext cx="4392487" cy="178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4" y="4149080"/>
            <a:ext cx="6048672" cy="192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72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LOOP(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16-17(p439)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EXIT : </a:t>
            </a:r>
            <a:r>
              <a:rPr lang="ko-KR" altLang="en-US" dirty="0" smtClean="0"/>
              <a:t>즉시 반복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EXIT WHEN : </a:t>
            </a:r>
            <a:r>
              <a:rPr lang="ko-KR" altLang="en-US" dirty="0" smtClean="0"/>
              <a:t>종료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en-US" altLang="ko-KR" dirty="0" smtClean="0"/>
              <a:t>LOOP(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16-18(p440))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72816"/>
            <a:ext cx="1728191" cy="10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8" y="4941169"/>
            <a:ext cx="2273641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5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16-4 </a:t>
            </a:r>
            <a:r>
              <a:rPr lang="ko-KR" altLang="en-US" smtClean="0"/>
              <a:t>반복 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FOR </a:t>
            </a:r>
            <a:r>
              <a:rPr lang="en-US" altLang="ko-KR" dirty="0" smtClean="0"/>
              <a:t>LOOP(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16-19, 16-20(p441 ~ p442))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CONTINUE</a:t>
            </a:r>
          </a:p>
          <a:p>
            <a:pPr lvl="1"/>
            <a:r>
              <a:rPr lang="ko-KR" altLang="en-US" dirty="0" smtClean="0"/>
              <a:t>즉시 다음 반복 주기로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CONTUNUE-WHEN </a:t>
            </a: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만족 여부에 따라 다음 반복 주기로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16-21(p442)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837162" cy="12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PL/SQL </a:t>
            </a:r>
            <a:r>
              <a:rPr lang="ko-KR" altLang="en-US" dirty="0" smtClean="0"/>
              <a:t>프로그램의 기본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PL/SQL </a:t>
            </a:r>
            <a:r>
              <a:rPr lang="ko-KR" altLang="en-US" dirty="0" smtClean="0"/>
              <a:t>블록의 기본 형식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89"/>
          <a:stretch/>
        </p:blipFill>
        <p:spPr bwMode="auto">
          <a:xfrm>
            <a:off x="899592" y="2060848"/>
            <a:ext cx="7488832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149080"/>
            <a:ext cx="3713321" cy="234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8702" y="4173514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예외 </a:t>
            </a:r>
            <a:r>
              <a:rPr lang="ko-KR" altLang="en-US" dirty="0" err="1" smtClean="0"/>
              <a:t>처리부는</a:t>
            </a:r>
            <a:r>
              <a:rPr lang="ko-KR" altLang="en-US" dirty="0" smtClean="0"/>
              <a:t> 생략 가능하지만</a:t>
            </a:r>
            <a:endParaRPr lang="en-US" altLang="ko-KR" dirty="0" smtClean="0"/>
          </a:p>
          <a:p>
            <a:r>
              <a:rPr lang="ko-KR" altLang="en-US" dirty="0" err="1" smtClean="0"/>
              <a:t>실행부는</a:t>
            </a:r>
            <a:r>
              <a:rPr lang="ko-KR" altLang="en-US" dirty="0" smtClean="0"/>
              <a:t> 반드시 존재해야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Hello PL/SQL </a:t>
            </a:r>
            <a:r>
              <a:rPr lang="ko-KR" altLang="en-US" dirty="0" smtClean="0"/>
              <a:t>출력하</a:t>
            </a:r>
            <a:r>
              <a:rPr lang="ko-KR" altLang="en-US" dirty="0"/>
              <a:t>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16-1(p420)</a:t>
            </a:r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73924"/>
              </p:ext>
            </p:extLst>
          </p:nvPr>
        </p:nvGraphicFramePr>
        <p:xfrm>
          <a:off x="683568" y="2636912"/>
          <a:ext cx="7200800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0"/>
              </a:tblGrid>
              <a:tr h="3168352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PL/SQL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블록을 구성하는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DECLARE, BEGIN, EXCEPTION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키워드에는 세미콜론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(;)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을 사용하지 않습니다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PL/SQL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블록의 각 부분에서 실행해야 하는 문장 끝에는 세미콜론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(;)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을 사용합니다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    ex)DBMS_OUTPUT.PUT_LINE(‘Hello, PL/SQL!’); </a:t>
                      </a:r>
                    </a:p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PL/SQL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문 내부에서 한 줄 주석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(--)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과 여러 줄 주석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(/* ~ */)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을 사용할 수 있습니다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그리고 이들 주석은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문에서도 사용할 수 있습니다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PL/SQL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문 작성을 마치고 실행하기 위해 마지막에 슬래시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(/)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를 사용합니다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16-1 PL/SQL </a:t>
            </a:r>
            <a:r>
              <a:rPr lang="ko-KR" altLang="en-US" smtClean="0"/>
              <a:t>구</a:t>
            </a:r>
            <a:r>
              <a:rPr lang="ko-KR" altLang="en-US"/>
              <a:t>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실행되지 않는 문장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한줄 주석 </a:t>
            </a:r>
            <a:r>
              <a:rPr lang="en-US" altLang="ko-KR" smtClean="0"/>
              <a:t>: ‘--'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여러 줄 주석 </a:t>
            </a:r>
            <a:r>
              <a:rPr lang="en-US" altLang="ko-KR" smtClean="0"/>
              <a:t>: ‘/*  */’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문에서도 사용 가능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일시적으로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저장되는 값의 변경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저장할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지정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(DECLARE)</a:t>
            </a:r>
            <a:r>
              <a:rPr lang="ko-KR" altLang="en-US" dirty="0" smtClean="0"/>
              <a:t>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16-4(p423)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63257"/>
            <a:ext cx="5363047" cy="94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한번 저장한 값이 프로그램 </a:t>
            </a:r>
            <a:r>
              <a:rPr lang="ko-KR" altLang="en-US" dirty="0" err="1" smtClean="0"/>
              <a:t>종료시까지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 </a:t>
            </a:r>
            <a:r>
              <a:rPr lang="ko-KR" altLang="en-US" dirty="0" smtClean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16-5(p425)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272808" cy="101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97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변수의 기본값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16-6(p425)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변수에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저장 </a:t>
            </a:r>
            <a:r>
              <a:rPr lang="ko-KR" altLang="en-US" dirty="0" smtClean="0"/>
              <a:t>막기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16-7, 16-8(p426 ~ p427)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53873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7776864" cy="95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변수의 자료형</a:t>
            </a:r>
            <a:endParaRPr lang="en-US" altLang="ko-KR" smtClean="0"/>
          </a:p>
          <a:p>
            <a:pPr lvl="1"/>
            <a:r>
              <a:rPr lang="ko-KR" altLang="en-US" smtClean="0"/>
              <a:t>스칼라형 </a:t>
            </a:r>
            <a:r>
              <a:rPr lang="en-US" altLang="ko-KR" smtClean="0"/>
              <a:t>: </a:t>
            </a:r>
            <a:r>
              <a:rPr lang="ko-KR" altLang="en-US" smtClean="0"/>
              <a:t>내부 구성 요소가 없는 단일 값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1"/>
            <a:ext cx="7138245" cy="22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03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16-2 </a:t>
            </a:r>
            <a:r>
              <a:rPr lang="ko-KR" altLang="en-US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테이블의 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 구조를 참조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%TYPE : </a:t>
            </a:r>
            <a:r>
              <a:rPr lang="ko-KR" altLang="en-US" dirty="0" smtClean="0"/>
              <a:t>열 참조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실습 </a:t>
            </a:r>
            <a:r>
              <a:rPr lang="en-US" altLang="ko-KR" dirty="0" smtClean="0"/>
              <a:t>16-9(p428)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%ROWTYPE : </a:t>
            </a:r>
            <a:r>
              <a:rPr lang="ko-KR" altLang="en-US" dirty="0" smtClean="0"/>
              <a:t>행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실습 </a:t>
            </a:r>
            <a:r>
              <a:rPr lang="en-US" altLang="ko-KR" dirty="0" smtClean="0"/>
              <a:t>16-10(p429)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3888432" cy="103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3744416" cy="102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681</TotalTime>
  <Words>359</Words>
  <Application>Microsoft Office PowerPoint</Application>
  <PresentationFormat>화면 슬라이드 쇼(4:3)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원본</vt:lpstr>
      <vt:lpstr>Chap16. PL/SQL 기초</vt:lpstr>
      <vt:lpstr>16-1 PL/SQL 구조</vt:lpstr>
      <vt:lpstr>16-1 PL/SQL 구조</vt:lpstr>
      <vt:lpstr>16-1 PL/SQL 구조</vt:lpstr>
      <vt:lpstr>16-2 변수와 상수</vt:lpstr>
      <vt:lpstr>16-2 변수와 상수</vt:lpstr>
      <vt:lpstr>16-2 변수와 상수</vt:lpstr>
      <vt:lpstr>16-2 변수와 상수</vt:lpstr>
      <vt:lpstr>16-2 변수와 상수</vt:lpstr>
      <vt:lpstr>16-2 변수와 상수</vt:lpstr>
      <vt:lpstr>16-3 조건 제어문</vt:lpstr>
      <vt:lpstr>16-3 조건 제어문</vt:lpstr>
      <vt:lpstr>16-3 조건 제어문</vt:lpstr>
      <vt:lpstr>16-4 반복 제어문</vt:lpstr>
      <vt:lpstr>16-4 반복 제어문</vt:lpstr>
      <vt:lpstr>16-4 반복 제어문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195</cp:revision>
  <dcterms:created xsi:type="dcterms:W3CDTF">2006-10-05T04:04:58Z</dcterms:created>
  <dcterms:modified xsi:type="dcterms:W3CDTF">2021-12-31T06:06:36Z</dcterms:modified>
</cp:coreProperties>
</file>