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Chap17. </a:t>
            </a:r>
            <a:r>
              <a:rPr lang="ko-KR" altLang="en-US" smtClean="0"/>
              <a:t>레코드와 컬렉션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17-1 </a:t>
            </a:r>
            <a:r>
              <a:rPr lang="ko-KR" altLang="en-US" smtClean="0"/>
              <a:t>자료형이 다른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레코드란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자료형이</a:t>
            </a:r>
            <a:r>
              <a:rPr lang="ko-KR" altLang="en-US" dirty="0" smtClean="0"/>
              <a:t> 다른 데이터들을 하나의 변수에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17-1(p447)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204865"/>
            <a:ext cx="7344815" cy="177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27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17-1 </a:t>
            </a:r>
            <a:r>
              <a:rPr lang="ko-KR" altLang="en-US" smtClean="0"/>
              <a:t>자료형이 다른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레코드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레코드를 사용한 </a:t>
            </a:r>
            <a:r>
              <a:rPr lang="en-US" altLang="ko-KR" dirty="0" smtClean="0"/>
              <a:t>INSERT</a:t>
            </a:r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17-2, 17-3(p447 ~ p449)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레코드를 사용한 </a:t>
            </a:r>
            <a:r>
              <a:rPr lang="en-US" altLang="ko-KR" dirty="0"/>
              <a:t>UPDATE</a:t>
            </a:r>
          </a:p>
          <a:p>
            <a:pPr lvl="1"/>
            <a:r>
              <a:rPr lang="ko-KR" altLang="en-US" dirty="0"/>
              <a:t>실습</a:t>
            </a:r>
            <a:r>
              <a:rPr lang="en-US" altLang="ko-KR" dirty="0" smtClean="0"/>
              <a:t>17-4(p449 ~ p450)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레코드를 포함하는 레코드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중첩 </a:t>
            </a:r>
            <a:r>
              <a:rPr lang="ko-KR" altLang="en-US" dirty="0" smtClean="0"/>
              <a:t>레코드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</a:t>
            </a:r>
            <a:r>
              <a:rPr lang="en-US" altLang="ko-KR" dirty="0" smtClean="0"/>
              <a:t>17-5(p450 ~ 451)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167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17-2 </a:t>
            </a:r>
            <a:r>
              <a:rPr lang="ko-KR" altLang="en-US" smtClean="0"/>
              <a:t>자료형이 같은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ko-KR" altLang="en-US" smtClean="0"/>
              <a:t>컬렉션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컬렉션</a:t>
            </a:r>
            <a:endParaRPr lang="en-US" altLang="ko-KR" smtClean="0"/>
          </a:p>
          <a:p>
            <a:pPr lvl="1"/>
            <a:r>
              <a:rPr lang="ko-KR" altLang="en-US" smtClean="0"/>
              <a:t>특정 자료형의 데이터를 여러 개 저장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184576" cy="1211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60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17-2 </a:t>
            </a:r>
            <a:r>
              <a:rPr lang="ko-KR" altLang="en-US" smtClean="0"/>
              <a:t>자료형이 같은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ko-KR" altLang="en-US" smtClean="0"/>
              <a:t>컬렉션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연관 </a:t>
            </a:r>
            <a:r>
              <a:rPr lang="ko-KR" altLang="en-US" dirty="0" smtClean="0"/>
              <a:t>배열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17-6(p453)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488832" cy="2321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36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17-2 </a:t>
            </a:r>
            <a:r>
              <a:rPr lang="ko-KR" altLang="en-US" smtClean="0"/>
              <a:t>자료형이 같은 여러 데이터를 저장하는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	</a:t>
            </a:r>
            <a:r>
              <a:rPr lang="ko-KR" altLang="en-US" smtClean="0"/>
              <a:t>컬렉션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컬렉션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EXISTS(n)</a:t>
            </a:r>
          </a:p>
          <a:p>
            <a:pPr lvl="1"/>
            <a:r>
              <a:rPr lang="en-US" altLang="ko-KR" dirty="0" smtClean="0"/>
              <a:t>COUNT</a:t>
            </a:r>
          </a:p>
          <a:p>
            <a:pPr lvl="1"/>
            <a:r>
              <a:rPr lang="en-US" altLang="ko-KR" dirty="0" smtClean="0"/>
              <a:t>LIMIT</a:t>
            </a:r>
          </a:p>
          <a:p>
            <a:pPr lvl="1"/>
            <a:r>
              <a:rPr lang="en-US" altLang="ko-KR" dirty="0" smtClean="0"/>
              <a:t>FIRST</a:t>
            </a:r>
          </a:p>
          <a:p>
            <a:pPr lvl="1"/>
            <a:r>
              <a:rPr lang="en-US" altLang="ko-KR" dirty="0" smtClean="0"/>
              <a:t>LAST</a:t>
            </a:r>
          </a:p>
          <a:p>
            <a:pPr lvl="1"/>
            <a:r>
              <a:rPr lang="en-US" altLang="ko-KR" dirty="0" smtClean="0"/>
              <a:t>PRIOR(n)</a:t>
            </a:r>
          </a:p>
          <a:p>
            <a:pPr lvl="1"/>
            <a:r>
              <a:rPr lang="en-US" altLang="ko-KR" dirty="0" smtClean="0"/>
              <a:t>NEXT(n)</a:t>
            </a:r>
          </a:p>
          <a:p>
            <a:pPr lvl="1"/>
            <a:r>
              <a:rPr lang="en-US" altLang="ko-KR" dirty="0" smtClean="0"/>
              <a:t>DELETE</a:t>
            </a:r>
          </a:p>
          <a:p>
            <a:pPr lvl="1"/>
            <a:r>
              <a:rPr lang="en-US" altLang="ko-KR" dirty="0" smtClean="0"/>
              <a:t>EXTEND</a:t>
            </a:r>
          </a:p>
          <a:p>
            <a:pPr lvl="1"/>
            <a:r>
              <a:rPr lang="en-US" altLang="ko-KR" dirty="0" smtClean="0"/>
              <a:t>TRIM</a:t>
            </a:r>
          </a:p>
          <a:p>
            <a:pPr lvl="1"/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17-9(p456)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6707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569</TotalTime>
  <Words>106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원본</vt:lpstr>
      <vt:lpstr>Chap17. 레코드와 컬렉션</vt:lpstr>
      <vt:lpstr>17-1 자료형이 다른 여러 데이터를 저장하는         레코드</vt:lpstr>
      <vt:lpstr>17-1 자료형이 다른 여러 데이터를 저장하는         레코드</vt:lpstr>
      <vt:lpstr>17-2 자료형이 같은 여러 데이터를 저장하는  컬렉션</vt:lpstr>
      <vt:lpstr>17-2 자료형이 같은 여러 데이터를 저장하는  컬렉션</vt:lpstr>
      <vt:lpstr>17-2 자료형이 같은 여러 데이터를 저장하는  컬렉션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admin</cp:lastModifiedBy>
  <cp:revision>195</cp:revision>
  <dcterms:created xsi:type="dcterms:W3CDTF">2006-10-05T04:04:58Z</dcterms:created>
  <dcterms:modified xsi:type="dcterms:W3CDTF">2021-12-31T07:48:05Z</dcterms:modified>
</cp:coreProperties>
</file>