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Chap18. </a:t>
            </a:r>
            <a:r>
              <a:rPr lang="ko-KR" altLang="en-US" smtClean="0"/>
              <a:t>커서와 예외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이름 없는 예외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사용자 정의 예외 사용</a:t>
            </a:r>
            <a:endParaRPr lang="en-US" altLang="ko-KR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2949351" cy="35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8944"/>
            <a:ext cx="3172897" cy="206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70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오류 </a:t>
            </a:r>
            <a:r>
              <a:rPr lang="ko-KR" altLang="en-US" dirty="0" smtClean="0"/>
              <a:t>코드와 오류 메시지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3066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4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커</a:t>
            </a:r>
            <a:r>
              <a:rPr lang="ko-KR" altLang="en-US" dirty="0"/>
              <a:t>서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문을 실행했을 때 해당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처리 정보를 </a:t>
            </a:r>
            <a:r>
              <a:rPr lang="ko-KR" altLang="en-US" dirty="0" smtClean="0"/>
              <a:t>저장한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메모리 공간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 smtClean="0"/>
              <a:t>문의 결과 행 별로 특정 작업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명시적</a:t>
            </a:r>
            <a:r>
              <a:rPr lang="en-US" altLang="ko-KR" dirty="0" smtClean="0"/>
              <a:t>(explicit) </a:t>
            </a:r>
            <a:r>
              <a:rPr lang="ko-KR" altLang="en-US" dirty="0" smtClean="0"/>
              <a:t>커서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묵시적</a:t>
            </a:r>
            <a:r>
              <a:rPr lang="en-US" altLang="ko-KR" dirty="0" smtClean="0"/>
              <a:t>(implicit) </a:t>
            </a:r>
            <a:r>
              <a:rPr lang="ko-KR" altLang="en-US" dirty="0" smtClean="0"/>
              <a:t>커서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 INTO 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조회되는 행이 하나 일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커서는 조회되는 행의 수와 상관없이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18-1(p461)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21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r>
              <a:rPr lang="ko-KR" altLang="en-US" smtClean="0"/>
              <a:t>직접 커서를 선언하고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62940"/>
            <a:ext cx="7776864" cy="33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28377"/>
            <a:ext cx="7488832" cy="265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9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명시적 커서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행만 조회되는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18-2(p462))</a:t>
            </a:r>
            <a:endParaRPr lang="en-US" altLang="ko-KR" dirty="0"/>
          </a:p>
          <a:p>
            <a:pPr lvl="1"/>
            <a:r>
              <a:rPr lang="ko-KR" altLang="en-US" dirty="0" smtClean="0"/>
              <a:t>여러 행이 조회되는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LOOP (</a:t>
            </a:r>
            <a:r>
              <a:rPr lang="ko-KR" altLang="en-US" dirty="0"/>
              <a:t>실습 </a:t>
            </a:r>
            <a:r>
              <a:rPr lang="en-US" altLang="ko-KR" dirty="0"/>
              <a:t>18-3(p463))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 </a:t>
            </a:r>
            <a:r>
              <a:rPr lang="en-US" altLang="ko-KR" dirty="0"/>
              <a:t>LOOP (</a:t>
            </a:r>
            <a:r>
              <a:rPr lang="ko-KR" altLang="en-US" dirty="0"/>
              <a:t>실습 </a:t>
            </a:r>
            <a:r>
              <a:rPr lang="en-US" altLang="ko-KR" dirty="0" smtClean="0"/>
              <a:t>18-4(p465))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커서에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/>
              <a:t> (</a:t>
            </a:r>
            <a:r>
              <a:rPr lang="ko-KR" altLang="en-US" dirty="0"/>
              <a:t>실습 </a:t>
            </a:r>
            <a:r>
              <a:rPr lang="en-US" altLang="ko-KR" dirty="0" smtClean="0"/>
              <a:t>18-5, 18-6(p466 ~ p468))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5" y="3212976"/>
            <a:ext cx="7632848" cy="212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묵시적 커서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문을 사용했을 때 자동으로 선언되는 커서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OPEN, FETCH, CLOSE </a:t>
            </a:r>
            <a:r>
              <a:rPr lang="ko-KR" altLang="en-US" dirty="0" err="1" smtClean="0"/>
              <a:t>지정없음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18-7(p469)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36912"/>
            <a:ext cx="7488831" cy="27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</a:t>
            </a:r>
            <a:r>
              <a:rPr lang="en-US" altLang="ko-KR" dirty="0"/>
              <a:t> </a:t>
            </a:r>
            <a:r>
              <a:rPr lang="ko-KR" altLang="en-US" dirty="0" smtClean="0"/>
              <a:t>혹은 문법 오류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런타임 오류 혹은 실행 오류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예외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프로그램이 실행되는 도중에 발생하는 오류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예외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3" y="4221088"/>
            <a:ext cx="7686428" cy="21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1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예외 처리부 작성</a:t>
            </a:r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320480" cy="28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990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556</TotalTime>
  <Words>183</Words>
  <Application>Microsoft Office PowerPoint</Application>
  <PresentationFormat>화면 슬라이드 쇼(4:3)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Chap18. 커서와 예외 처리</vt:lpstr>
      <vt:lpstr>18-1 커서</vt:lpstr>
      <vt:lpstr>18-1 커서</vt:lpstr>
      <vt:lpstr>18-1 커서</vt:lpstr>
      <vt:lpstr>18-1 커서</vt:lpstr>
      <vt:lpstr>18-1 커서</vt:lpstr>
      <vt:lpstr>18-1 커서</vt:lpstr>
      <vt:lpstr>18-2 예외 처리</vt:lpstr>
      <vt:lpstr>18-2 예외 처리</vt:lpstr>
      <vt:lpstr>18-2 예외 처리</vt:lpstr>
      <vt:lpstr>18-2 예외 처리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211</cp:revision>
  <dcterms:created xsi:type="dcterms:W3CDTF">2006-10-05T04:04:58Z</dcterms:created>
  <dcterms:modified xsi:type="dcterms:W3CDTF">2022-01-03T01:39:13Z</dcterms:modified>
</cp:coreProperties>
</file>