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269" r:id="rId3"/>
    <p:sldId id="270" r:id="rId4"/>
    <p:sldId id="271" r:id="rId5"/>
    <p:sldId id="272" r:id="rId6"/>
    <p:sldId id="280" r:id="rId7"/>
    <p:sldId id="273" r:id="rId8"/>
    <p:sldId id="274" r:id="rId9"/>
    <p:sldId id="275" r:id="rId10"/>
    <p:sldId id="276" r:id="rId11"/>
    <p:sldId id="277" r:id="rId12"/>
    <p:sldId id="28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627E28-96E3-4581-8431-04BF66B0561C}" v="258" dt="2019-12-31T11:54:44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 혁진" userId="082dc4a64a1f2eed" providerId="LiveId" clId="{71627E28-96E3-4581-8431-04BF66B0561C}"/>
    <pc:docChg chg="undo custSel mod addSld delSld modSld">
      <pc:chgData name="홍 혁진" userId="082dc4a64a1f2eed" providerId="LiveId" clId="{71627E28-96E3-4581-8431-04BF66B0561C}" dt="2019-12-31T11:54:49.633" v="2396" actId="20577"/>
      <pc:docMkLst>
        <pc:docMk/>
      </pc:docMkLst>
      <pc:sldChg chg="del">
        <pc:chgData name="홍 혁진" userId="082dc4a64a1f2eed" providerId="LiveId" clId="{71627E28-96E3-4581-8431-04BF66B0561C}" dt="2019-12-31T08:04:40.051" v="1162" actId="2696"/>
        <pc:sldMkLst>
          <pc:docMk/>
          <pc:sldMk cId="3500410962" sldId="257"/>
        </pc:sldMkLst>
      </pc:sldChg>
      <pc:sldChg chg="del">
        <pc:chgData name="홍 혁진" userId="082dc4a64a1f2eed" providerId="LiveId" clId="{71627E28-96E3-4581-8431-04BF66B0561C}" dt="2019-12-31T08:04:39.048" v="1161" actId="2696"/>
        <pc:sldMkLst>
          <pc:docMk/>
          <pc:sldMk cId="50892559" sldId="258"/>
        </pc:sldMkLst>
      </pc:sldChg>
      <pc:sldChg chg="add del">
        <pc:chgData name="홍 혁진" userId="082dc4a64a1f2eed" providerId="LiveId" clId="{71627E28-96E3-4581-8431-04BF66B0561C}" dt="2019-12-31T08:06:16.830" v="1206" actId="2696"/>
        <pc:sldMkLst>
          <pc:docMk/>
          <pc:sldMk cId="1117427439" sldId="259"/>
        </pc:sldMkLst>
      </pc:sldChg>
      <pc:sldChg chg="modSp del">
        <pc:chgData name="홍 혁진" userId="082dc4a64a1f2eed" providerId="LiveId" clId="{71627E28-96E3-4581-8431-04BF66B0561C}" dt="2019-12-31T08:06:16.433" v="1205" actId="2696"/>
        <pc:sldMkLst>
          <pc:docMk/>
          <pc:sldMk cId="2169154203" sldId="260"/>
        </pc:sldMkLst>
        <pc:spChg chg="mod">
          <ac:chgData name="홍 혁진" userId="082dc4a64a1f2eed" providerId="LiveId" clId="{71627E28-96E3-4581-8431-04BF66B0561C}" dt="2019-12-31T04:34:40.228" v="5" actId="255"/>
          <ac:spMkLst>
            <pc:docMk/>
            <pc:sldMk cId="2169154203" sldId="260"/>
            <ac:spMk id="11" creationId="{00000000-0000-0000-0000-000000000000}"/>
          </ac:spMkLst>
        </pc:spChg>
      </pc:sldChg>
      <pc:sldChg chg="addSp delSp modSp add del">
        <pc:chgData name="홍 혁진" userId="082dc4a64a1f2eed" providerId="LiveId" clId="{71627E28-96E3-4581-8431-04BF66B0561C}" dt="2019-12-31T08:06:53.626" v="1228" actId="2696"/>
        <pc:sldMkLst>
          <pc:docMk/>
          <pc:sldMk cId="2113286393" sldId="261"/>
        </pc:sldMkLst>
        <pc:spChg chg="add mod">
          <ac:chgData name="홍 혁진" userId="082dc4a64a1f2eed" providerId="LiveId" clId="{71627E28-96E3-4581-8431-04BF66B0561C}" dt="2019-12-31T05:57:40.881" v="987" actId="1076"/>
          <ac:spMkLst>
            <pc:docMk/>
            <pc:sldMk cId="2113286393" sldId="261"/>
            <ac:spMk id="4" creationId="{009BF614-41F3-40FC-9D82-1066ED722685}"/>
          </ac:spMkLst>
        </pc:spChg>
        <pc:spChg chg="mod">
          <ac:chgData name="홍 혁진" userId="082dc4a64a1f2eed" providerId="LiveId" clId="{71627E28-96E3-4581-8431-04BF66B0561C}" dt="2019-12-31T05:45:26.508" v="631" actId="20577"/>
          <ac:spMkLst>
            <pc:docMk/>
            <pc:sldMk cId="2113286393" sldId="261"/>
            <ac:spMk id="5" creationId="{00000000-0000-0000-0000-000000000000}"/>
          </ac:spMkLst>
        </pc:spChg>
        <pc:spChg chg="del">
          <ac:chgData name="홍 혁진" userId="082dc4a64a1f2eed" providerId="LiveId" clId="{71627E28-96E3-4581-8431-04BF66B0561C}" dt="2019-12-31T04:34:25.918" v="1" actId="478"/>
          <ac:spMkLst>
            <pc:docMk/>
            <pc:sldMk cId="2113286393" sldId="261"/>
            <ac:spMk id="7" creationId="{00000000-0000-0000-0000-000000000000}"/>
          </ac:spMkLst>
        </pc:spChg>
        <pc:spChg chg="del">
          <ac:chgData name="홍 혁진" userId="082dc4a64a1f2eed" providerId="LiveId" clId="{71627E28-96E3-4581-8431-04BF66B0561C}" dt="2019-12-31T04:34:25.918" v="1" actId="478"/>
          <ac:spMkLst>
            <pc:docMk/>
            <pc:sldMk cId="2113286393" sldId="261"/>
            <ac:spMk id="9" creationId="{00000000-0000-0000-0000-000000000000}"/>
          </ac:spMkLst>
        </pc:spChg>
        <pc:spChg chg="del">
          <ac:chgData name="홍 혁진" userId="082dc4a64a1f2eed" providerId="LiveId" clId="{71627E28-96E3-4581-8431-04BF66B0561C}" dt="2019-12-31T04:34:25.918" v="1" actId="478"/>
          <ac:spMkLst>
            <pc:docMk/>
            <pc:sldMk cId="2113286393" sldId="261"/>
            <ac:spMk id="10" creationId="{00000000-0000-0000-0000-000000000000}"/>
          </ac:spMkLst>
        </pc:spChg>
        <pc:spChg chg="mod">
          <ac:chgData name="홍 혁진" userId="082dc4a64a1f2eed" providerId="LiveId" clId="{71627E28-96E3-4581-8431-04BF66B0561C}" dt="2019-12-31T04:34:52.897" v="31"/>
          <ac:spMkLst>
            <pc:docMk/>
            <pc:sldMk cId="2113286393" sldId="261"/>
            <ac:spMk id="11" creationId="{00000000-0000-0000-0000-000000000000}"/>
          </ac:spMkLst>
        </pc:spChg>
        <pc:spChg chg="del">
          <ac:chgData name="홍 혁진" userId="082dc4a64a1f2eed" providerId="LiveId" clId="{71627E28-96E3-4581-8431-04BF66B0561C}" dt="2019-12-31T04:34:25.918" v="1" actId="478"/>
          <ac:spMkLst>
            <pc:docMk/>
            <pc:sldMk cId="2113286393" sldId="261"/>
            <ac:spMk id="17" creationId="{00000000-0000-0000-0000-000000000000}"/>
          </ac:spMkLst>
        </pc:spChg>
        <pc:picChg chg="add mod">
          <ac:chgData name="홍 혁진" userId="082dc4a64a1f2eed" providerId="LiveId" clId="{71627E28-96E3-4581-8431-04BF66B0561C}" dt="2019-12-31T05:57:45.605" v="990" actId="1076"/>
          <ac:picMkLst>
            <pc:docMk/>
            <pc:sldMk cId="2113286393" sldId="261"/>
            <ac:picMk id="2" creationId="{129291CB-8160-47E8-901C-27572BFA48F7}"/>
          </ac:picMkLst>
        </pc:picChg>
        <pc:cxnChg chg="del mod">
          <ac:chgData name="홍 혁진" userId="082dc4a64a1f2eed" providerId="LiveId" clId="{71627E28-96E3-4581-8431-04BF66B0561C}" dt="2019-12-31T04:34:25.918" v="1" actId="478"/>
          <ac:cxnSpMkLst>
            <pc:docMk/>
            <pc:sldMk cId="2113286393" sldId="261"/>
            <ac:cxnSpMk id="12" creationId="{00000000-0000-0000-0000-000000000000}"/>
          </ac:cxnSpMkLst>
        </pc:cxnChg>
        <pc:cxnChg chg="del">
          <ac:chgData name="홍 혁진" userId="082dc4a64a1f2eed" providerId="LiveId" clId="{71627E28-96E3-4581-8431-04BF66B0561C}" dt="2019-12-31T04:34:25.918" v="1" actId="478"/>
          <ac:cxnSpMkLst>
            <pc:docMk/>
            <pc:sldMk cId="2113286393" sldId="261"/>
            <ac:cxnSpMk id="16" creationId="{00000000-0000-0000-0000-000000000000}"/>
          </ac:cxnSpMkLst>
        </pc:cxnChg>
        <pc:cxnChg chg="del mod">
          <ac:chgData name="홍 혁진" userId="082dc4a64a1f2eed" providerId="LiveId" clId="{71627E28-96E3-4581-8431-04BF66B0561C}" dt="2019-12-31T04:34:25.918" v="1" actId="478"/>
          <ac:cxnSpMkLst>
            <pc:docMk/>
            <pc:sldMk cId="2113286393" sldId="261"/>
            <ac:cxnSpMk id="19" creationId="{00000000-0000-0000-0000-000000000000}"/>
          </ac:cxnSpMkLst>
        </pc:cxnChg>
        <pc:cxnChg chg="del mod">
          <ac:chgData name="홍 혁진" userId="082dc4a64a1f2eed" providerId="LiveId" clId="{71627E28-96E3-4581-8431-04BF66B0561C}" dt="2019-12-31T04:34:25.918" v="1" actId="478"/>
          <ac:cxnSpMkLst>
            <pc:docMk/>
            <pc:sldMk cId="2113286393" sldId="261"/>
            <ac:cxnSpMk id="21" creationId="{00000000-0000-0000-0000-000000000000}"/>
          </ac:cxnSpMkLst>
        </pc:cxnChg>
        <pc:cxnChg chg="del mod">
          <ac:chgData name="홍 혁진" userId="082dc4a64a1f2eed" providerId="LiveId" clId="{71627E28-96E3-4581-8431-04BF66B0561C}" dt="2019-12-31T04:34:25.918" v="1" actId="478"/>
          <ac:cxnSpMkLst>
            <pc:docMk/>
            <pc:sldMk cId="2113286393" sldId="261"/>
            <ac:cxnSpMk id="25" creationId="{00000000-0000-0000-0000-000000000000}"/>
          </ac:cxnSpMkLst>
        </pc:cxnChg>
        <pc:cxnChg chg="del">
          <ac:chgData name="홍 혁진" userId="082dc4a64a1f2eed" providerId="LiveId" clId="{71627E28-96E3-4581-8431-04BF66B0561C}" dt="2019-12-31T04:34:25.918" v="1" actId="478"/>
          <ac:cxnSpMkLst>
            <pc:docMk/>
            <pc:sldMk cId="2113286393" sldId="261"/>
            <ac:cxnSpMk id="26" creationId="{00000000-0000-0000-0000-000000000000}"/>
          </ac:cxnSpMkLst>
        </pc:cxnChg>
        <pc:cxnChg chg="del">
          <ac:chgData name="홍 혁진" userId="082dc4a64a1f2eed" providerId="LiveId" clId="{71627E28-96E3-4581-8431-04BF66B0561C}" dt="2019-12-31T04:34:25.918" v="1" actId="478"/>
          <ac:cxnSpMkLst>
            <pc:docMk/>
            <pc:sldMk cId="2113286393" sldId="261"/>
            <ac:cxnSpMk id="27" creationId="{00000000-0000-0000-0000-000000000000}"/>
          </ac:cxnSpMkLst>
        </pc:cxnChg>
      </pc:sldChg>
      <pc:sldChg chg="modSp add del">
        <pc:chgData name="홍 혁진" userId="082dc4a64a1f2eed" providerId="LiveId" clId="{71627E28-96E3-4581-8431-04BF66B0561C}" dt="2019-12-31T08:07:11.521" v="1265" actId="2696"/>
        <pc:sldMkLst>
          <pc:docMk/>
          <pc:sldMk cId="1851045415" sldId="262"/>
        </pc:sldMkLst>
        <pc:spChg chg="mod">
          <ac:chgData name="홍 혁진" userId="082dc4a64a1f2eed" providerId="LiveId" clId="{71627E28-96E3-4581-8431-04BF66B0561C}" dt="2019-12-31T04:35:20.287" v="138"/>
          <ac:spMkLst>
            <pc:docMk/>
            <pc:sldMk cId="1851045415" sldId="262"/>
            <ac:spMk id="5" creationId="{00000000-0000-0000-0000-000000000000}"/>
          </ac:spMkLst>
        </pc:spChg>
        <pc:spChg chg="mod">
          <ac:chgData name="홍 혁진" userId="082dc4a64a1f2eed" providerId="LiveId" clId="{71627E28-96E3-4581-8431-04BF66B0561C}" dt="2019-12-31T04:35:11.398" v="104"/>
          <ac:spMkLst>
            <pc:docMk/>
            <pc:sldMk cId="1851045415" sldId="262"/>
            <ac:spMk id="11" creationId="{00000000-0000-0000-0000-000000000000}"/>
          </ac:spMkLst>
        </pc:spChg>
      </pc:sldChg>
      <pc:sldChg chg="addSp delSp modSp add del mod setBg">
        <pc:chgData name="홍 혁진" userId="082dc4a64a1f2eed" providerId="LiveId" clId="{71627E28-96E3-4581-8431-04BF66B0561C}" dt="2019-12-31T08:08:30.694" v="1326" actId="2696"/>
        <pc:sldMkLst>
          <pc:docMk/>
          <pc:sldMk cId="2752096956" sldId="263"/>
        </pc:sldMkLst>
        <pc:spChg chg="add del mod">
          <ac:chgData name="홍 혁진" userId="082dc4a64a1f2eed" providerId="LiveId" clId="{71627E28-96E3-4581-8431-04BF66B0561C}" dt="2019-12-31T04:37:49.375" v="268"/>
          <ac:spMkLst>
            <pc:docMk/>
            <pc:sldMk cId="2752096956" sldId="263"/>
            <ac:spMk id="2" creationId="{DC7D95B3-654E-4682-924D-D7DC470B07A8}"/>
          </ac:spMkLst>
        </pc:spChg>
        <pc:spChg chg="add mod">
          <ac:chgData name="홍 혁진" userId="082dc4a64a1f2eed" providerId="LiveId" clId="{71627E28-96E3-4581-8431-04BF66B0561C}" dt="2019-12-31T04:39:10.661" v="319" actId="26606"/>
          <ac:spMkLst>
            <pc:docMk/>
            <pc:sldMk cId="2752096956" sldId="263"/>
            <ac:spMk id="3" creationId="{807A7517-3560-4351-BB71-A4740BE37E83}"/>
          </ac:spMkLst>
        </pc:spChg>
        <pc:spChg chg="mod">
          <ac:chgData name="홍 혁진" userId="082dc4a64a1f2eed" providerId="LiveId" clId="{71627E28-96E3-4581-8431-04BF66B0561C}" dt="2019-12-31T05:27:24.209" v="468" actId="255"/>
          <ac:spMkLst>
            <pc:docMk/>
            <pc:sldMk cId="2752096956" sldId="263"/>
            <ac:spMk id="5" creationId="{00000000-0000-0000-0000-000000000000}"/>
          </ac:spMkLst>
        </pc:spChg>
        <pc:spChg chg="add mod">
          <ac:chgData name="홍 혁진" userId="082dc4a64a1f2eed" providerId="LiveId" clId="{71627E28-96E3-4581-8431-04BF66B0561C}" dt="2019-12-31T04:40:00.770" v="327" actId="1076"/>
          <ac:spMkLst>
            <pc:docMk/>
            <pc:sldMk cId="2752096956" sldId="263"/>
            <ac:spMk id="6" creationId="{B18A9FD8-57A8-417C-8E71-BDD0DF0C4FA3}"/>
          </ac:spMkLst>
        </pc:spChg>
        <pc:spChg chg="mod">
          <ac:chgData name="홍 혁진" userId="082dc4a64a1f2eed" providerId="LiveId" clId="{71627E28-96E3-4581-8431-04BF66B0561C}" dt="2019-12-31T04:39:10.661" v="319" actId="26606"/>
          <ac:spMkLst>
            <pc:docMk/>
            <pc:sldMk cId="2752096956" sldId="263"/>
            <ac:spMk id="11" creationId="{00000000-0000-0000-0000-000000000000}"/>
          </ac:spMkLst>
        </pc:spChg>
        <pc:spChg chg="add del">
          <ac:chgData name="홍 혁진" userId="082dc4a64a1f2eed" providerId="LiveId" clId="{71627E28-96E3-4581-8431-04BF66B0561C}" dt="2019-12-31T04:39:09.895" v="317" actId="26606"/>
          <ac:spMkLst>
            <pc:docMk/>
            <pc:sldMk cId="2752096956" sldId="263"/>
            <ac:spMk id="16" creationId="{AB45A142-4255-493C-8284-5D566C121B10}"/>
          </ac:spMkLst>
        </pc:spChg>
        <pc:spChg chg="add del">
          <ac:chgData name="홍 혁진" userId="082dc4a64a1f2eed" providerId="LiveId" clId="{71627E28-96E3-4581-8431-04BF66B0561C}" dt="2019-12-31T04:39:10.661" v="319" actId="26606"/>
          <ac:spMkLst>
            <pc:docMk/>
            <pc:sldMk cId="2752096956" sldId="263"/>
            <ac:spMk id="20" creationId="{6753252F-4873-4F63-801D-CC719279A7D5}"/>
          </ac:spMkLst>
        </pc:spChg>
        <pc:spChg chg="add del">
          <ac:chgData name="홍 혁진" userId="082dc4a64a1f2eed" providerId="LiveId" clId="{71627E28-96E3-4581-8431-04BF66B0561C}" dt="2019-12-31T04:39:10.661" v="319" actId="26606"/>
          <ac:spMkLst>
            <pc:docMk/>
            <pc:sldMk cId="2752096956" sldId="263"/>
            <ac:spMk id="21" creationId="{047C8CCB-F95D-4249-92DD-651249D3535A}"/>
          </ac:spMkLst>
        </pc:spChg>
        <pc:picChg chg="add del mod ord">
          <ac:chgData name="홍 혁진" userId="082dc4a64a1f2eed" providerId="LiveId" clId="{71627E28-96E3-4581-8431-04BF66B0561C}" dt="2019-12-31T04:39:11.020" v="320" actId="931"/>
          <ac:picMkLst>
            <pc:docMk/>
            <pc:sldMk cId="2752096956" sldId="263"/>
            <ac:picMk id="7" creationId="{A7D70FAC-B268-4EB5-B19B-7F7D81E7BBDB}"/>
          </ac:picMkLst>
        </pc:picChg>
        <pc:picChg chg="add mod">
          <ac:chgData name="홍 혁진" userId="082dc4a64a1f2eed" providerId="LiveId" clId="{71627E28-96E3-4581-8431-04BF66B0561C}" dt="2019-12-31T04:39:35.438" v="323" actId="1076"/>
          <ac:picMkLst>
            <pc:docMk/>
            <pc:sldMk cId="2752096956" sldId="263"/>
            <ac:picMk id="9" creationId="{394D0E5E-DAC6-4623-9219-F5103581033F}"/>
          </ac:picMkLst>
        </pc:picChg>
        <pc:picChg chg="add mod">
          <ac:chgData name="홍 혁진" userId="082dc4a64a1f2eed" providerId="LiveId" clId="{71627E28-96E3-4581-8431-04BF66B0561C}" dt="2019-12-31T04:39:56.083" v="326" actId="1076"/>
          <ac:picMkLst>
            <pc:docMk/>
            <pc:sldMk cId="2752096956" sldId="263"/>
            <ac:picMk id="12" creationId="{C5134955-EAEE-4FD4-A72E-735B161EBF58}"/>
          </ac:picMkLst>
        </pc:picChg>
        <pc:cxnChg chg="add del">
          <ac:chgData name="홍 혁진" userId="082dc4a64a1f2eed" providerId="LiveId" clId="{71627E28-96E3-4581-8431-04BF66B0561C}" dt="2019-12-31T04:39:09.895" v="317" actId="26606"/>
          <ac:cxnSpMkLst>
            <pc:docMk/>
            <pc:sldMk cId="2752096956" sldId="263"/>
            <ac:cxnSpMk id="18" creationId="{38FB9660-F42F-4313-BBC4-47C007FE484C}"/>
          </ac:cxnSpMkLst>
        </pc:cxnChg>
      </pc:sldChg>
      <pc:sldChg chg="addSp modSp add del">
        <pc:chgData name="홍 혁진" userId="082dc4a64a1f2eed" providerId="LiveId" clId="{71627E28-96E3-4581-8431-04BF66B0561C}" dt="2019-12-31T08:14:53.317" v="1542" actId="2696"/>
        <pc:sldMkLst>
          <pc:docMk/>
          <pc:sldMk cId="3965856142" sldId="264"/>
        </pc:sldMkLst>
        <pc:spChg chg="add mod">
          <ac:chgData name="홍 혁진" userId="082dc4a64a1f2eed" providerId="LiveId" clId="{71627E28-96E3-4581-8431-04BF66B0561C}" dt="2019-12-31T05:27:51.773" v="474" actId="14100"/>
          <ac:spMkLst>
            <pc:docMk/>
            <pc:sldMk cId="3965856142" sldId="264"/>
            <ac:spMk id="2" creationId="{39433A21-843D-454A-8DC5-3D29133AA2DE}"/>
          </ac:spMkLst>
        </pc:spChg>
        <pc:spChg chg="add mod">
          <ac:chgData name="홍 혁진" userId="082dc4a64a1f2eed" providerId="LiveId" clId="{71627E28-96E3-4581-8431-04BF66B0561C}" dt="2019-12-31T05:25:56.869" v="461"/>
          <ac:spMkLst>
            <pc:docMk/>
            <pc:sldMk cId="3965856142" sldId="264"/>
            <ac:spMk id="3" creationId="{C726367D-EACD-4A70-BCB1-467B578681DD}"/>
          </ac:spMkLst>
        </pc:spChg>
        <pc:spChg chg="add mod">
          <ac:chgData name="홍 혁진" userId="082dc4a64a1f2eed" providerId="LiveId" clId="{71627E28-96E3-4581-8431-04BF66B0561C}" dt="2019-12-31T05:32:30.847" v="552" actId="1076"/>
          <ac:spMkLst>
            <pc:docMk/>
            <pc:sldMk cId="3965856142" sldId="264"/>
            <ac:spMk id="6" creationId="{3EDBCEB0-D761-4792-835E-F33B9296A4D7}"/>
          </ac:spMkLst>
        </pc:spChg>
        <pc:spChg chg="add mod">
          <ac:chgData name="홍 혁진" userId="082dc4a64a1f2eed" providerId="LiveId" clId="{71627E28-96E3-4581-8431-04BF66B0561C}" dt="2019-12-31T05:32:30.847" v="552" actId="1076"/>
          <ac:spMkLst>
            <pc:docMk/>
            <pc:sldMk cId="3965856142" sldId="264"/>
            <ac:spMk id="7" creationId="{8812C66D-4D40-4D6C-BFC1-DAF2084775AA}"/>
          </ac:spMkLst>
        </pc:spChg>
        <pc:picChg chg="add mod">
          <ac:chgData name="홍 혁진" userId="082dc4a64a1f2eed" providerId="LiveId" clId="{71627E28-96E3-4581-8431-04BF66B0561C}" dt="2019-12-31T04:42:29.371" v="455" actId="1076"/>
          <ac:picMkLst>
            <pc:docMk/>
            <pc:sldMk cId="3965856142" sldId="264"/>
            <ac:picMk id="5" creationId="{E9836B51-0815-4904-9E6E-DBA814846190}"/>
          </ac:picMkLst>
        </pc:picChg>
        <pc:picChg chg="add mod">
          <ac:chgData name="홍 혁진" userId="082dc4a64a1f2eed" providerId="LiveId" clId="{71627E28-96E3-4581-8431-04BF66B0561C}" dt="2019-12-31T05:32:30.847" v="552" actId="1076"/>
          <ac:picMkLst>
            <pc:docMk/>
            <pc:sldMk cId="3965856142" sldId="264"/>
            <ac:picMk id="8" creationId="{D4978AF0-6B0B-4FFB-AB33-52A127E45B93}"/>
          </ac:picMkLst>
        </pc:picChg>
      </pc:sldChg>
      <pc:sldChg chg="addSp delSp modSp add del">
        <pc:chgData name="홍 혁진" userId="082dc4a64a1f2eed" providerId="LiveId" clId="{71627E28-96E3-4581-8431-04BF66B0561C}" dt="2019-12-31T05:33:31.632" v="553" actId="2696"/>
        <pc:sldMkLst>
          <pc:docMk/>
          <pc:sldMk cId="2671232036" sldId="265"/>
        </pc:sldMkLst>
        <pc:spChg chg="add del">
          <ac:chgData name="홍 혁진" userId="082dc4a64a1f2eed" providerId="LiveId" clId="{71627E28-96E3-4581-8431-04BF66B0561C}" dt="2019-12-31T05:27:05.518" v="464"/>
          <ac:spMkLst>
            <pc:docMk/>
            <pc:sldMk cId="2671232036" sldId="265"/>
            <ac:spMk id="2" creationId="{3C8BB737-312B-4040-B94B-1356FA27F402}"/>
          </ac:spMkLst>
        </pc:spChg>
        <pc:spChg chg="add del mod">
          <ac:chgData name="홍 혁진" userId="082dc4a64a1f2eed" providerId="LiveId" clId="{71627E28-96E3-4581-8431-04BF66B0561C}" dt="2019-12-31T05:28:05.680" v="476" actId="478"/>
          <ac:spMkLst>
            <pc:docMk/>
            <pc:sldMk cId="2671232036" sldId="265"/>
            <ac:spMk id="3" creationId="{C5ADCA78-86FB-41A6-A99A-33B204EE2AEB}"/>
          </ac:spMkLst>
        </pc:spChg>
        <pc:spChg chg="add del mod">
          <ac:chgData name="홍 혁진" userId="082dc4a64a1f2eed" providerId="LiveId" clId="{71627E28-96E3-4581-8431-04BF66B0561C}" dt="2019-12-31T05:27:33.886" v="470" actId="767"/>
          <ac:spMkLst>
            <pc:docMk/>
            <pc:sldMk cId="2671232036" sldId="265"/>
            <ac:spMk id="4" creationId="{A21193F2-2B60-4CE1-AB88-EA761A8B84F8}"/>
          </ac:spMkLst>
        </pc:spChg>
        <pc:spChg chg="add mod">
          <ac:chgData name="홍 혁진" userId="082dc4a64a1f2eed" providerId="LiveId" clId="{71627E28-96E3-4581-8431-04BF66B0561C}" dt="2019-12-31T05:30:03.203" v="545" actId="1076"/>
          <ac:spMkLst>
            <pc:docMk/>
            <pc:sldMk cId="2671232036" sldId="265"/>
            <ac:spMk id="5" creationId="{9899F951-ED90-4C8F-89E1-95FEE08D151A}"/>
          </ac:spMkLst>
        </pc:spChg>
        <pc:spChg chg="add mod">
          <ac:chgData name="홍 혁진" userId="082dc4a64a1f2eed" providerId="LiveId" clId="{71627E28-96E3-4581-8431-04BF66B0561C}" dt="2019-12-31T05:28:28.581" v="507"/>
          <ac:spMkLst>
            <pc:docMk/>
            <pc:sldMk cId="2671232036" sldId="265"/>
            <ac:spMk id="6" creationId="{D06C65A0-F5AC-4B35-9194-00FDF57745DF}"/>
          </ac:spMkLst>
        </pc:spChg>
        <pc:spChg chg="add mod">
          <ac:chgData name="홍 혁진" userId="082dc4a64a1f2eed" providerId="LiveId" clId="{71627E28-96E3-4581-8431-04BF66B0561C}" dt="2019-12-31T05:31:21.910" v="548" actId="1076"/>
          <ac:spMkLst>
            <pc:docMk/>
            <pc:sldMk cId="2671232036" sldId="265"/>
            <ac:spMk id="9" creationId="{1DF6466F-E7EA-4877-97A4-3C6C39B0E811}"/>
          </ac:spMkLst>
        </pc:spChg>
        <pc:spChg chg="add mod">
          <ac:chgData name="홍 혁진" userId="082dc4a64a1f2eed" providerId="LiveId" clId="{71627E28-96E3-4581-8431-04BF66B0561C}" dt="2019-12-31T05:31:21.910" v="548" actId="1076"/>
          <ac:spMkLst>
            <pc:docMk/>
            <pc:sldMk cId="2671232036" sldId="265"/>
            <ac:spMk id="10" creationId="{88A5875E-29FC-473B-BE67-AF17686A00DB}"/>
          </ac:spMkLst>
        </pc:spChg>
        <pc:picChg chg="add mod">
          <ac:chgData name="홍 혁진" userId="082dc4a64a1f2eed" providerId="LiveId" clId="{71627E28-96E3-4581-8431-04BF66B0561C}" dt="2019-12-31T05:31:35.078" v="550" actId="14100"/>
          <ac:picMkLst>
            <pc:docMk/>
            <pc:sldMk cId="2671232036" sldId="265"/>
            <ac:picMk id="8" creationId="{9A9E1E0A-1631-426E-A0C4-4C4B7F22F97C}"/>
          </ac:picMkLst>
        </pc:picChg>
        <pc:picChg chg="add mod">
          <ac:chgData name="홍 혁진" userId="082dc4a64a1f2eed" providerId="LiveId" clId="{71627E28-96E3-4581-8431-04BF66B0561C}" dt="2019-12-31T05:31:21.910" v="548" actId="1076"/>
          <ac:picMkLst>
            <pc:docMk/>
            <pc:sldMk cId="2671232036" sldId="265"/>
            <ac:picMk id="11" creationId="{3D14F46F-C8D2-487D-8331-A0773DB2C7F2}"/>
          </ac:picMkLst>
        </pc:picChg>
      </pc:sldChg>
      <pc:sldChg chg="addSp modSp add del">
        <pc:chgData name="홍 혁진" userId="082dc4a64a1f2eed" providerId="LiveId" clId="{71627E28-96E3-4581-8431-04BF66B0561C}" dt="2019-12-31T08:15:24.318" v="1546" actId="2696"/>
        <pc:sldMkLst>
          <pc:docMk/>
          <pc:sldMk cId="3673809228" sldId="265"/>
        </pc:sldMkLst>
        <pc:spChg chg="add mod">
          <ac:chgData name="홍 혁진" userId="082dc4a64a1f2eed" providerId="LiveId" clId="{71627E28-96E3-4581-8431-04BF66B0561C}" dt="2019-12-31T05:34:29.243" v="573" actId="1076"/>
          <ac:spMkLst>
            <pc:docMk/>
            <pc:sldMk cId="3673809228" sldId="265"/>
            <ac:spMk id="2" creationId="{01081F43-DB89-42EA-8834-71016447A6EB}"/>
          </ac:spMkLst>
        </pc:spChg>
        <pc:spChg chg="add mod">
          <ac:chgData name="홍 혁진" userId="082dc4a64a1f2eed" providerId="LiveId" clId="{71627E28-96E3-4581-8431-04BF66B0561C}" dt="2019-12-31T05:34:50.800" v="586" actId="20577"/>
          <ac:spMkLst>
            <pc:docMk/>
            <pc:sldMk cId="3673809228" sldId="265"/>
            <ac:spMk id="5" creationId="{DB291367-5870-4C65-90EB-DBC68F460D1D}"/>
          </ac:spMkLst>
        </pc:spChg>
        <pc:picChg chg="add mod">
          <ac:chgData name="홍 혁진" userId="082dc4a64a1f2eed" providerId="LiveId" clId="{71627E28-96E3-4581-8431-04BF66B0561C}" dt="2019-12-31T05:34:36.944" v="574" actId="1076"/>
          <ac:picMkLst>
            <pc:docMk/>
            <pc:sldMk cId="3673809228" sldId="265"/>
            <ac:picMk id="4" creationId="{2BCA6791-98CC-40C7-9EAF-29AF5E488397}"/>
          </ac:picMkLst>
        </pc:picChg>
        <pc:picChg chg="add mod">
          <ac:chgData name="홍 혁진" userId="082dc4a64a1f2eed" providerId="LiveId" clId="{71627E28-96E3-4581-8431-04BF66B0561C}" dt="2019-12-31T05:34:41.865" v="575" actId="1076"/>
          <ac:picMkLst>
            <pc:docMk/>
            <pc:sldMk cId="3673809228" sldId="265"/>
            <ac:picMk id="7" creationId="{F8E259FA-6A05-4D77-9857-6BE8C050A301}"/>
          </ac:picMkLst>
        </pc:picChg>
      </pc:sldChg>
      <pc:sldChg chg="addSp delSp modSp add del">
        <pc:chgData name="홍 혁진" userId="082dc4a64a1f2eed" providerId="LiveId" clId="{71627E28-96E3-4581-8431-04BF66B0561C}" dt="2019-12-31T08:16:39.310" v="1576" actId="2696"/>
        <pc:sldMkLst>
          <pc:docMk/>
          <pc:sldMk cId="1738814463" sldId="266"/>
        </pc:sldMkLst>
        <pc:spChg chg="add mod">
          <ac:chgData name="홍 혁진" userId="082dc4a64a1f2eed" providerId="LiveId" clId="{71627E28-96E3-4581-8431-04BF66B0561C}" dt="2019-12-31T05:39:50.368" v="613"/>
          <ac:spMkLst>
            <pc:docMk/>
            <pc:sldMk cId="1738814463" sldId="266"/>
            <ac:spMk id="2" creationId="{9B49C0CF-DEED-4AEA-A501-CA4DBC1F2449}"/>
          </ac:spMkLst>
        </pc:spChg>
        <pc:picChg chg="add del">
          <ac:chgData name="홍 혁진" userId="082dc4a64a1f2eed" providerId="LiveId" clId="{71627E28-96E3-4581-8431-04BF66B0561C}" dt="2019-12-31T07:56:44.825" v="1042"/>
          <ac:picMkLst>
            <pc:docMk/>
            <pc:sldMk cId="1738814463" sldId="266"/>
            <ac:picMk id="3" creationId="{1ED4D72A-9037-45D1-BD34-51B83A67F487}"/>
          </ac:picMkLst>
        </pc:picChg>
      </pc:sldChg>
      <pc:sldChg chg="addSp modSp add del">
        <pc:chgData name="홍 혁진" userId="082dc4a64a1f2eed" providerId="LiveId" clId="{71627E28-96E3-4581-8431-04BF66B0561C}" dt="2019-12-31T08:14:51.478" v="1541" actId="2696"/>
        <pc:sldMkLst>
          <pc:docMk/>
          <pc:sldMk cId="4207383927" sldId="267"/>
        </pc:sldMkLst>
        <pc:spChg chg="add mod">
          <ac:chgData name="홍 혁진" userId="082dc4a64a1f2eed" providerId="LiveId" clId="{71627E28-96E3-4581-8431-04BF66B0561C}" dt="2019-12-31T07:39:31.626" v="995" actId="113"/>
          <ac:spMkLst>
            <pc:docMk/>
            <pc:sldMk cId="4207383927" sldId="267"/>
            <ac:spMk id="2" creationId="{63475237-9775-407C-A609-17A8C3CB0876}"/>
          </ac:spMkLst>
        </pc:spChg>
        <pc:spChg chg="add mod">
          <ac:chgData name="홍 혁진" userId="082dc4a64a1f2eed" providerId="LiveId" clId="{71627E28-96E3-4581-8431-04BF66B0561C}" dt="2019-12-31T07:40:05.899" v="1040" actId="20577"/>
          <ac:spMkLst>
            <pc:docMk/>
            <pc:sldMk cId="4207383927" sldId="267"/>
            <ac:spMk id="3" creationId="{A659CCE5-C44B-4317-9A06-4C737F6A4FD9}"/>
          </ac:spMkLst>
        </pc:spChg>
      </pc:sldChg>
      <pc:sldChg chg="addSp delSp modSp add">
        <pc:chgData name="홍 혁진" userId="082dc4a64a1f2eed" providerId="LiveId" clId="{71627E28-96E3-4581-8431-04BF66B0561C}" dt="2019-12-31T08:04:03.238" v="1133"/>
        <pc:sldMkLst>
          <pc:docMk/>
          <pc:sldMk cId="0" sldId="268"/>
        </pc:sldMkLst>
        <pc:spChg chg="mod">
          <ac:chgData name="홍 혁진" userId="082dc4a64a1f2eed" providerId="LiveId" clId="{71627E28-96E3-4581-8431-04BF66B0561C}" dt="2019-12-31T07:59:36.170" v="1098" actId="1076"/>
          <ac:spMkLst>
            <pc:docMk/>
            <pc:sldMk cId="0" sldId="268"/>
            <ac:spMk id="13" creationId="{00000000-0000-0000-0000-000000000000}"/>
          </ac:spMkLst>
        </pc:spChg>
        <pc:spChg chg="add">
          <ac:chgData name="홍 혁진" userId="082dc4a64a1f2eed" providerId="LiveId" clId="{71627E28-96E3-4581-8431-04BF66B0561C}" dt="2019-12-31T08:03:23.188" v="1131"/>
          <ac:spMkLst>
            <pc:docMk/>
            <pc:sldMk cId="0" sldId="268"/>
            <ac:spMk id="20" creationId="{6604C7A5-7F36-44BE-9EC9-8B98E1E5DA66}"/>
          </ac:spMkLst>
        </pc:spChg>
        <pc:spChg chg="add">
          <ac:chgData name="홍 혁진" userId="082dc4a64a1f2eed" providerId="LiveId" clId="{71627E28-96E3-4581-8431-04BF66B0561C}" dt="2019-12-31T08:03:23.188" v="1131"/>
          <ac:spMkLst>
            <pc:docMk/>
            <pc:sldMk cId="0" sldId="268"/>
            <ac:spMk id="21" creationId="{6C2F5B06-F8E0-4F8D-ACF1-681D03921B6C}"/>
          </ac:spMkLst>
        </pc:spChg>
        <pc:spChg chg="add">
          <ac:chgData name="홍 혁진" userId="082dc4a64a1f2eed" providerId="LiveId" clId="{71627E28-96E3-4581-8431-04BF66B0561C}" dt="2019-12-31T08:03:23.188" v="1131"/>
          <ac:spMkLst>
            <pc:docMk/>
            <pc:sldMk cId="0" sldId="268"/>
            <ac:spMk id="22" creationId="{7E083511-E264-4DDA-894A-81327CDB1E64}"/>
          </ac:spMkLst>
        </pc:spChg>
        <pc:spChg chg="add">
          <ac:chgData name="홍 혁진" userId="082dc4a64a1f2eed" providerId="LiveId" clId="{71627E28-96E3-4581-8431-04BF66B0561C}" dt="2019-12-31T08:03:23.188" v="1131"/>
          <ac:spMkLst>
            <pc:docMk/>
            <pc:sldMk cId="0" sldId="268"/>
            <ac:spMk id="23" creationId="{6DA208AA-7577-4E79-8297-BED1D5866231}"/>
          </ac:spMkLst>
        </pc:spChg>
        <pc:spChg chg="add del">
          <ac:chgData name="홍 혁진" userId="082dc4a64a1f2eed" providerId="LiveId" clId="{71627E28-96E3-4581-8431-04BF66B0561C}" dt="2019-12-31T08:04:03.238" v="1133"/>
          <ac:spMkLst>
            <pc:docMk/>
            <pc:sldMk cId="0" sldId="268"/>
            <ac:spMk id="26" creationId="{3F1E69BB-2501-4A71-B5D6-42892BA399D7}"/>
          </ac:spMkLst>
        </pc:spChg>
        <pc:spChg chg="add del">
          <ac:chgData name="홍 혁진" userId="082dc4a64a1f2eed" providerId="LiveId" clId="{71627E28-96E3-4581-8431-04BF66B0561C}" dt="2019-12-31T08:04:03.238" v="1133"/>
          <ac:spMkLst>
            <pc:docMk/>
            <pc:sldMk cId="0" sldId="268"/>
            <ac:spMk id="27" creationId="{4F8ACF5E-E41B-41D1-9CD3-9C32A7B36AC2}"/>
          </ac:spMkLst>
        </pc:spChg>
        <pc:spChg chg="add del">
          <ac:chgData name="홍 혁진" userId="082dc4a64a1f2eed" providerId="LiveId" clId="{71627E28-96E3-4581-8431-04BF66B0561C}" dt="2019-12-31T08:04:03.238" v="1133"/>
          <ac:spMkLst>
            <pc:docMk/>
            <pc:sldMk cId="0" sldId="268"/>
            <ac:spMk id="29" creationId="{13BA4319-A52D-45C9-A167-F7E20849B84B}"/>
          </ac:spMkLst>
        </pc:spChg>
        <pc:spChg chg="add del">
          <ac:chgData name="홍 혁진" userId="082dc4a64a1f2eed" providerId="LiveId" clId="{71627E28-96E3-4581-8431-04BF66B0561C}" dt="2019-12-31T08:04:03.238" v="1133"/>
          <ac:spMkLst>
            <pc:docMk/>
            <pc:sldMk cId="0" sldId="268"/>
            <ac:spMk id="30" creationId="{5713C189-F35C-498E-A18C-338335005DDB}"/>
          </ac:spMkLst>
        </pc:spChg>
        <pc:spChg chg="mod">
          <ac:chgData name="홍 혁진" userId="082dc4a64a1f2eed" providerId="LiveId" clId="{71627E28-96E3-4581-8431-04BF66B0561C}" dt="2019-12-31T08:02:54.639" v="1130" actId="113"/>
          <ac:spMkLst>
            <pc:docMk/>
            <pc:sldMk cId="0" sldId="268"/>
            <ac:spMk id="33" creationId="{00000000-0000-0000-0000-000000000000}"/>
          </ac:spMkLst>
        </pc:spChg>
        <pc:spChg chg="del">
          <ac:chgData name="홍 혁진" userId="082dc4a64a1f2eed" providerId="LiveId" clId="{71627E28-96E3-4581-8431-04BF66B0561C}" dt="2019-12-31T07:58:16.959" v="1045" actId="478"/>
          <ac:spMkLst>
            <pc:docMk/>
            <pc:sldMk cId="0" sldId="268"/>
            <ac:spMk id="38" creationId="{00000000-0000-0000-0000-000000000000}"/>
          </ac:spMkLst>
        </pc:spChg>
        <pc:spChg chg="del">
          <ac:chgData name="홍 혁진" userId="082dc4a64a1f2eed" providerId="LiveId" clId="{71627E28-96E3-4581-8431-04BF66B0561C}" dt="2019-12-31T07:58:16.959" v="1045" actId="478"/>
          <ac:spMkLst>
            <pc:docMk/>
            <pc:sldMk cId="0" sldId="268"/>
            <ac:spMk id="39" creationId="{00000000-0000-0000-0000-000000000000}"/>
          </ac:spMkLst>
        </pc:spChg>
        <pc:spChg chg="del">
          <ac:chgData name="홍 혁진" userId="082dc4a64a1f2eed" providerId="LiveId" clId="{71627E28-96E3-4581-8431-04BF66B0561C}" dt="2019-12-31T07:58:16.959" v="1045" actId="478"/>
          <ac:spMkLst>
            <pc:docMk/>
            <pc:sldMk cId="0" sldId="268"/>
            <ac:spMk id="40" creationId="{00000000-0000-0000-0000-000000000000}"/>
          </ac:spMkLst>
        </pc:spChg>
        <pc:spChg chg="del">
          <ac:chgData name="홍 혁진" userId="082dc4a64a1f2eed" providerId="LiveId" clId="{71627E28-96E3-4581-8431-04BF66B0561C}" dt="2019-12-31T07:58:16.959" v="1045" actId="478"/>
          <ac:spMkLst>
            <pc:docMk/>
            <pc:sldMk cId="0" sldId="268"/>
            <ac:spMk id="41" creationId="{00000000-0000-0000-0000-000000000000}"/>
          </ac:spMkLst>
        </pc:spChg>
        <pc:spChg chg="del">
          <ac:chgData name="홍 혁진" userId="082dc4a64a1f2eed" providerId="LiveId" clId="{71627E28-96E3-4581-8431-04BF66B0561C}" dt="2019-12-31T07:58:16.959" v="1045" actId="478"/>
          <ac:spMkLst>
            <pc:docMk/>
            <pc:sldMk cId="0" sldId="268"/>
            <ac:spMk id="42" creationId="{00000000-0000-0000-0000-000000000000}"/>
          </ac:spMkLst>
        </pc:spChg>
        <pc:spChg chg="del">
          <ac:chgData name="홍 혁진" userId="082dc4a64a1f2eed" providerId="LiveId" clId="{71627E28-96E3-4581-8431-04BF66B0561C}" dt="2019-12-31T07:58:16.959" v="1045" actId="478"/>
          <ac:spMkLst>
            <pc:docMk/>
            <pc:sldMk cId="0" sldId="268"/>
            <ac:spMk id="44" creationId="{00000000-0000-0000-0000-000000000000}"/>
          </ac:spMkLst>
        </pc:spChg>
        <pc:spChg chg="del">
          <ac:chgData name="홍 혁진" userId="082dc4a64a1f2eed" providerId="LiveId" clId="{71627E28-96E3-4581-8431-04BF66B0561C}" dt="2019-12-31T07:58:16.959" v="1045" actId="478"/>
          <ac:spMkLst>
            <pc:docMk/>
            <pc:sldMk cId="0" sldId="268"/>
            <ac:spMk id="45" creationId="{00000000-0000-0000-0000-000000000000}"/>
          </ac:spMkLst>
        </pc:spChg>
        <pc:spChg chg="del">
          <ac:chgData name="홍 혁진" userId="082dc4a64a1f2eed" providerId="LiveId" clId="{71627E28-96E3-4581-8431-04BF66B0561C}" dt="2019-12-31T07:58:16.959" v="1045" actId="478"/>
          <ac:spMkLst>
            <pc:docMk/>
            <pc:sldMk cId="0" sldId="268"/>
            <ac:spMk id="46" creationId="{00000000-0000-0000-0000-000000000000}"/>
          </ac:spMkLst>
        </pc:spChg>
        <pc:spChg chg="del">
          <ac:chgData name="홍 혁진" userId="082dc4a64a1f2eed" providerId="LiveId" clId="{71627E28-96E3-4581-8431-04BF66B0561C}" dt="2019-12-31T07:58:16.959" v="1045" actId="478"/>
          <ac:spMkLst>
            <pc:docMk/>
            <pc:sldMk cId="0" sldId="268"/>
            <ac:spMk id="47" creationId="{00000000-0000-0000-0000-000000000000}"/>
          </ac:spMkLst>
        </pc:spChg>
        <pc:grpChg chg="mod">
          <ac:chgData name="홍 혁진" userId="082dc4a64a1f2eed" providerId="LiveId" clId="{71627E28-96E3-4581-8431-04BF66B0561C}" dt="2019-12-31T08:01:50.339" v="1128"/>
          <ac:grpSpMkLst>
            <pc:docMk/>
            <pc:sldMk cId="0" sldId="268"/>
            <ac:grpSpMk id="35" creationId="{00000000-0000-0000-0000-000000000000}"/>
          </ac:grpSpMkLst>
        </pc:grpChg>
        <pc:cxnChg chg="mod">
          <ac:chgData name="홍 혁진" userId="082dc4a64a1f2eed" providerId="LiveId" clId="{71627E28-96E3-4581-8431-04BF66B0561C}" dt="2019-12-31T07:59:36.170" v="1098" actId="1076"/>
          <ac:cxnSpMkLst>
            <pc:docMk/>
            <pc:sldMk cId="0" sldId="268"/>
            <ac:cxnSpMk id="16" creationId="{00000000-0000-0000-0000-000000000000}"/>
          </ac:cxnSpMkLst>
        </pc:cxnChg>
        <pc:cxnChg chg="add">
          <ac:chgData name="홍 혁진" userId="082dc4a64a1f2eed" providerId="LiveId" clId="{71627E28-96E3-4581-8431-04BF66B0561C}" dt="2019-12-31T08:03:23.188" v="1131"/>
          <ac:cxnSpMkLst>
            <pc:docMk/>
            <pc:sldMk cId="0" sldId="268"/>
            <ac:cxnSpMk id="24" creationId="{969E3BD0-0DC5-4BC7-8BDD-D1FEB0507B75}"/>
          </ac:cxnSpMkLst>
        </pc:cxnChg>
        <pc:cxnChg chg="add">
          <ac:chgData name="홍 혁진" userId="082dc4a64a1f2eed" providerId="LiveId" clId="{71627E28-96E3-4581-8431-04BF66B0561C}" dt="2019-12-31T08:03:23.188" v="1131"/>
          <ac:cxnSpMkLst>
            <pc:docMk/>
            <pc:sldMk cId="0" sldId="268"/>
            <ac:cxnSpMk id="25" creationId="{E0756866-8A7A-498A-AC8B-ED2F45B0F0EE}"/>
          </ac:cxnSpMkLst>
        </pc:cxnChg>
        <pc:cxnChg chg="add del">
          <ac:chgData name="홍 혁진" userId="082dc4a64a1f2eed" providerId="LiveId" clId="{71627E28-96E3-4581-8431-04BF66B0561C}" dt="2019-12-31T08:04:03.238" v="1133"/>
          <ac:cxnSpMkLst>
            <pc:docMk/>
            <pc:sldMk cId="0" sldId="268"/>
            <ac:cxnSpMk id="31" creationId="{5D10991D-0948-4F73-B08B-83B8B8BB3CBA}"/>
          </ac:cxnSpMkLst>
        </pc:cxnChg>
        <pc:cxnChg chg="add del">
          <ac:chgData name="홍 혁진" userId="082dc4a64a1f2eed" providerId="LiveId" clId="{71627E28-96E3-4581-8431-04BF66B0561C}" dt="2019-12-31T08:04:03.238" v="1133"/>
          <ac:cxnSpMkLst>
            <pc:docMk/>
            <pc:sldMk cId="0" sldId="268"/>
            <ac:cxnSpMk id="32" creationId="{255D3DBD-A783-4053-84FE-172FA44C2A9E}"/>
          </ac:cxnSpMkLst>
        </pc:cxnChg>
        <pc:cxnChg chg="del">
          <ac:chgData name="홍 혁진" userId="082dc4a64a1f2eed" providerId="LiveId" clId="{71627E28-96E3-4581-8431-04BF66B0561C}" dt="2019-12-31T07:58:15.123" v="1044" actId="478"/>
          <ac:cxnSpMkLst>
            <pc:docMk/>
            <pc:sldMk cId="0" sldId="268"/>
            <ac:cxnSpMk id="37" creationId="{00000000-0000-0000-0000-000000000000}"/>
          </ac:cxnSpMkLst>
        </pc:cxnChg>
        <pc:cxnChg chg="del">
          <ac:chgData name="홍 혁진" userId="082dc4a64a1f2eed" providerId="LiveId" clId="{71627E28-96E3-4581-8431-04BF66B0561C}" dt="2019-12-31T07:58:18.675" v="1046" actId="478"/>
          <ac:cxnSpMkLst>
            <pc:docMk/>
            <pc:sldMk cId="0" sldId="268"/>
            <ac:cxnSpMk id="48" creationId="{00000000-0000-0000-0000-000000000000}"/>
          </ac:cxnSpMkLst>
        </pc:cxnChg>
      </pc:sldChg>
      <pc:sldChg chg="addSp delSp modSp add">
        <pc:chgData name="홍 혁진" userId="082dc4a64a1f2eed" providerId="LiveId" clId="{71627E28-96E3-4581-8431-04BF66B0561C}" dt="2019-12-31T11:54:49.633" v="2396" actId="20577"/>
        <pc:sldMkLst>
          <pc:docMk/>
          <pc:sldMk cId="2566801817" sldId="269"/>
        </pc:sldMkLst>
        <pc:spChg chg="add mod">
          <ac:chgData name="홍 혁진" userId="082dc4a64a1f2eed" providerId="LiveId" clId="{71627E28-96E3-4581-8431-04BF66B0561C}" dt="2019-12-31T11:51:42.721" v="2339" actId="1076"/>
          <ac:spMkLst>
            <pc:docMk/>
            <pc:sldMk cId="2566801817" sldId="269"/>
            <ac:spMk id="2" creationId="{B7B147AD-DD97-43D9-9613-83FF03E198BD}"/>
          </ac:spMkLst>
        </pc:spChg>
        <pc:spChg chg="add mod">
          <ac:chgData name="홍 혁진" userId="082dc4a64a1f2eed" providerId="LiveId" clId="{71627E28-96E3-4581-8431-04BF66B0561C}" dt="2019-12-31T11:54:49.633" v="2396" actId="20577"/>
          <ac:spMkLst>
            <pc:docMk/>
            <pc:sldMk cId="2566801817" sldId="269"/>
            <ac:spMk id="15" creationId="{3C043C74-FE55-43BC-A6D1-F4E1AD2F1F4B}"/>
          </ac:spMkLst>
        </pc:spChg>
        <pc:spChg chg="del">
          <ac:chgData name="홍 혁진" userId="082dc4a64a1f2eed" providerId="LiveId" clId="{71627E28-96E3-4581-8431-04BF66B0561C}" dt="2019-12-31T08:04:13.058" v="1139" actId="478"/>
          <ac:spMkLst>
            <pc:docMk/>
            <pc:sldMk cId="2566801817" sldId="269"/>
            <ac:spMk id="20" creationId="{6604C7A5-7F36-44BE-9EC9-8B98E1E5DA66}"/>
          </ac:spMkLst>
        </pc:spChg>
        <pc:spChg chg="del">
          <ac:chgData name="홍 혁진" userId="082dc4a64a1f2eed" providerId="LiveId" clId="{71627E28-96E3-4581-8431-04BF66B0561C}" dt="2019-12-31T08:04:10.373" v="1138" actId="478"/>
          <ac:spMkLst>
            <pc:docMk/>
            <pc:sldMk cId="2566801817" sldId="269"/>
            <ac:spMk id="21" creationId="{6C2F5B06-F8E0-4F8D-ACF1-681D03921B6C}"/>
          </ac:spMkLst>
        </pc:spChg>
        <pc:spChg chg="del">
          <ac:chgData name="홍 혁진" userId="082dc4a64a1f2eed" providerId="LiveId" clId="{71627E28-96E3-4581-8431-04BF66B0561C}" dt="2019-12-31T08:04:09.618" v="1137" actId="478"/>
          <ac:spMkLst>
            <pc:docMk/>
            <pc:sldMk cId="2566801817" sldId="269"/>
            <ac:spMk id="22" creationId="{7E083511-E264-4DDA-894A-81327CDB1E64}"/>
          </ac:spMkLst>
        </pc:spChg>
        <pc:spChg chg="del">
          <ac:chgData name="홍 혁진" userId="082dc4a64a1f2eed" providerId="LiveId" clId="{71627E28-96E3-4581-8431-04BF66B0561C}" dt="2019-12-31T08:04:09.618" v="1137" actId="478"/>
          <ac:spMkLst>
            <pc:docMk/>
            <pc:sldMk cId="2566801817" sldId="269"/>
            <ac:spMk id="23" creationId="{6DA208AA-7577-4E79-8297-BED1D5866231}"/>
          </ac:spMkLst>
        </pc:spChg>
        <pc:spChg chg="mod">
          <ac:chgData name="홍 혁진" userId="082dc4a64a1f2eed" providerId="LiveId" clId="{71627E28-96E3-4581-8431-04BF66B0561C}" dt="2019-12-31T08:04:25.998" v="1159"/>
          <ac:spMkLst>
            <pc:docMk/>
            <pc:sldMk cId="2566801817" sldId="269"/>
            <ac:spMk id="33" creationId="{00000000-0000-0000-0000-000000000000}"/>
          </ac:spMkLst>
        </pc:spChg>
        <pc:grpChg chg="mod">
          <ac:chgData name="홍 혁진" userId="082dc4a64a1f2eed" providerId="LiveId" clId="{71627E28-96E3-4581-8431-04BF66B0561C}" dt="2019-12-31T08:04:07.298" v="1136" actId="1076"/>
          <ac:grpSpMkLst>
            <pc:docMk/>
            <pc:sldMk cId="2566801817" sldId="269"/>
            <ac:grpSpMk id="35" creationId="{00000000-0000-0000-0000-000000000000}"/>
          </ac:grpSpMkLst>
        </pc:grpChg>
        <pc:picChg chg="add mod">
          <ac:chgData name="홍 혁진" userId="082dc4a64a1f2eed" providerId="LiveId" clId="{71627E28-96E3-4581-8431-04BF66B0561C}" dt="2019-12-31T11:51:24.588" v="2324" actId="1076"/>
          <ac:picMkLst>
            <pc:docMk/>
            <pc:sldMk cId="2566801817" sldId="269"/>
            <ac:picMk id="17" creationId="{19AE397C-E28E-45B9-BF44-6328B7BCFD07}"/>
          </ac:picMkLst>
        </pc:picChg>
        <pc:cxnChg chg="del">
          <ac:chgData name="홍 혁진" userId="082dc4a64a1f2eed" providerId="LiveId" clId="{71627E28-96E3-4581-8431-04BF66B0561C}" dt="2019-12-31T08:04:09.618" v="1137" actId="478"/>
          <ac:cxnSpMkLst>
            <pc:docMk/>
            <pc:sldMk cId="2566801817" sldId="269"/>
            <ac:cxnSpMk id="24" creationId="{969E3BD0-0DC5-4BC7-8BDD-D1FEB0507B75}"/>
          </ac:cxnSpMkLst>
        </pc:cxnChg>
        <pc:cxnChg chg="del">
          <ac:chgData name="홍 혁진" userId="082dc4a64a1f2eed" providerId="LiveId" clId="{71627E28-96E3-4581-8431-04BF66B0561C}" dt="2019-12-31T08:04:09.618" v="1137" actId="478"/>
          <ac:cxnSpMkLst>
            <pc:docMk/>
            <pc:sldMk cId="2566801817" sldId="269"/>
            <ac:cxnSpMk id="25" creationId="{E0756866-8A7A-498A-AC8B-ED2F45B0F0EE}"/>
          </ac:cxnSpMkLst>
        </pc:cxnChg>
      </pc:sldChg>
      <pc:sldChg chg="addSp delSp modSp add">
        <pc:chgData name="홍 혁진" userId="082dc4a64a1f2eed" providerId="LiveId" clId="{71627E28-96E3-4581-8431-04BF66B0561C}" dt="2019-12-31T08:05:28.700" v="1187"/>
        <pc:sldMkLst>
          <pc:docMk/>
          <pc:sldMk cId="4234296193" sldId="270"/>
        </pc:sldMkLst>
        <pc:spChg chg="add">
          <ac:chgData name="홍 혁진" userId="082dc4a64a1f2eed" providerId="LiveId" clId="{71627E28-96E3-4581-8431-04BF66B0561C}" dt="2019-12-31T08:05:06.850" v="1170"/>
          <ac:spMkLst>
            <pc:docMk/>
            <pc:sldMk cId="4234296193" sldId="270"/>
            <ac:spMk id="11" creationId="{08A42D96-1A33-47F2-B4B3-2C45495D327E}"/>
          </ac:spMkLst>
        </pc:spChg>
        <pc:spChg chg="del">
          <ac:chgData name="홍 혁진" userId="082dc4a64a1f2eed" providerId="LiveId" clId="{71627E28-96E3-4581-8431-04BF66B0561C}" dt="2019-12-31T08:04:55.741" v="1164" actId="478"/>
          <ac:spMkLst>
            <pc:docMk/>
            <pc:sldMk cId="4234296193" sldId="270"/>
            <ac:spMk id="15" creationId="{3C043C74-FE55-43BC-A6D1-F4E1AD2F1F4B}"/>
          </ac:spMkLst>
        </pc:spChg>
        <pc:spChg chg="mod">
          <ac:chgData name="홍 혁진" userId="082dc4a64a1f2eed" providerId="LiveId" clId="{71627E28-96E3-4581-8431-04BF66B0561C}" dt="2019-12-31T08:05:28.700" v="1187"/>
          <ac:spMkLst>
            <pc:docMk/>
            <pc:sldMk cId="4234296193" sldId="270"/>
            <ac:spMk id="33" creationId="{00000000-0000-0000-0000-000000000000}"/>
          </ac:spMkLst>
        </pc:spChg>
        <pc:picChg chg="add">
          <ac:chgData name="홍 혁진" userId="082dc4a64a1f2eed" providerId="LiveId" clId="{71627E28-96E3-4581-8431-04BF66B0561C}" dt="2019-12-31T08:05:06.850" v="1170"/>
          <ac:picMkLst>
            <pc:docMk/>
            <pc:sldMk cId="4234296193" sldId="270"/>
            <ac:picMk id="12" creationId="{2A191E50-E99C-4312-BE4F-0F17A8D4F7C2}"/>
          </ac:picMkLst>
        </pc:picChg>
        <pc:picChg chg="del">
          <ac:chgData name="홍 혁진" userId="082dc4a64a1f2eed" providerId="LiveId" clId="{71627E28-96E3-4581-8431-04BF66B0561C}" dt="2019-12-31T08:04:56.458" v="1165" actId="478"/>
          <ac:picMkLst>
            <pc:docMk/>
            <pc:sldMk cId="4234296193" sldId="270"/>
            <ac:picMk id="17" creationId="{19AE397C-E28E-45B9-BF44-6328B7BCFD07}"/>
          </ac:picMkLst>
        </pc:picChg>
      </pc:sldChg>
      <pc:sldChg chg="addSp modSp add">
        <pc:chgData name="홍 혁진" userId="082dc4a64a1f2eed" providerId="LiveId" clId="{71627E28-96E3-4581-8431-04BF66B0561C}" dt="2019-12-31T08:06:12.208" v="1204" actId="1076"/>
        <pc:sldMkLst>
          <pc:docMk/>
          <pc:sldMk cId="3652814039" sldId="271"/>
        </pc:sldMkLst>
        <pc:spChg chg="add mod">
          <ac:chgData name="홍 혁진" userId="082dc4a64a1f2eed" providerId="LiveId" clId="{71627E28-96E3-4581-8431-04BF66B0561C}" dt="2019-12-31T08:06:05.761" v="1203" actId="1076"/>
          <ac:spMkLst>
            <pc:docMk/>
            <pc:sldMk cId="3652814039" sldId="271"/>
            <ac:spMk id="9" creationId="{8CC71652-95EB-44B4-9219-DDE776DEE900}"/>
          </ac:spMkLst>
        </pc:spChg>
        <pc:spChg chg="add mod">
          <ac:chgData name="홍 혁진" userId="082dc4a64a1f2eed" providerId="LiveId" clId="{71627E28-96E3-4581-8431-04BF66B0561C}" dt="2019-12-31T08:06:12.208" v="1204" actId="1076"/>
          <ac:spMkLst>
            <pc:docMk/>
            <pc:sldMk cId="3652814039" sldId="271"/>
            <ac:spMk id="11" creationId="{098285DA-416C-4960-9522-6A75E2C054AB}"/>
          </ac:spMkLst>
        </pc:spChg>
        <pc:spChg chg="add mod">
          <ac:chgData name="홍 혁진" userId="082dc4a64a1f2eed" providerId="LiveId" clId="{71627E28-96E3-4581-8431-04BF66B0561C}" dt="2019-12-31T08:06:12.208" v="1204" actId="1076"/>
          <ac:spMkLst>
            <pc:docMk/>
            <pc:sldMk cId="3652814039" sldId="271"/>
            <ac:spMk id="12" creationId="{0529158F-FC3C-434D-B9D8-56737C8BD230}"/>
          </ac:spMkLst>
        </pc:spChg>
        <pc:spChg chg="add mod">
          <ac:chgData name="홍 혁진" userId="082dc4a64a1f2eed" providerId="LiveId" clId="{71627E28-96E3-4581-8431-04BF66B0561C}" dt="2019-12-31T08:06:12.208" v="1204" actId="1076"/>
          <ac:spMkLst>
            <pc:docMk/>
            <pc:sldMk cId="3652814039" sldId="271"/>
            <ac:spMk id="14" creationId="{C5605518-4146-40C1-8461-63EEDDF3079C}"/>
          </ac:spMkLst>
        </pc:spChg>
        <pc:spChg chg="add mod">
          <ac:chgData name="홍 혁진" userId="082dc4a64a1f2eed" providerId="LiveId" clId="{71627E28-96E3-4581-8431-04BF66B0561C}" dt="2019-12-31T08:06:12.208" v="1204" actId="1076"/>
          <ac:spMkLst>
            <pc:docMk/>
            <pc:sldMk cId="3652814039" sldId="271"/>
            <ac:spMk id="18" creationId="{45A429D1-8B1E-4FEF-A1B5-AD16BA8A78C5}"/>
          </ac:spMkLst>
        </pc:spChg>
        <pc:spChg chg="mod">
          <ac:chgData name="홍 혁진" userId="082dc4a64a1f2eed" providerId="LiveId" clId="{71627E28-96E3-4581-8431-04BF66B0561C}" dt="2019-12-31T08:05:41.452" v="1201"/>
          <ac:spMkLst>
            <pc:docMk/>
            <pc:sldMk cId="3652814039" sldId="271"/>
            <ac:spMk id="33" creationId="{00000000-0000-0000-0000-000000000000}"/>
          </ac:spMkLst>
        </pc:spChg>
        <pc:cxnChg chg="add mod">
          <ac:chgData name="홍 혁진" userId="082dc4a64a1f2eed" providerId="LiveId" clId="{71627E28-96E3-4581-8431-04BF66B0561C}" dt="2019-12-31T08:06:12.208" v="1204" actId="1076"/>
          <ac:cxnSpMkLst>
            <pc:docMk/>
            <pc:sldMk cId="3652814039" sldId="271"/>
            <ac:cxnSpMk id="15" creationId="{9042FC7E-639D-4730-B079-BE2A16BA3C86}"/>
          </ac:cxnSpMkLst>
        </pc:cxnChg>
        <pc:cxnChg chg="add mod">
          <ac:chgData name="홍 혁진" userId="082dc4a64a1f2eed" providerId="LiveId" clId="{71627E28-96E3-4581-8431-04BF66B0561C}" dt="2019-12-31T08:06:12.208" v="1204" actId="1076"/>
          <ac:cxnSpMkLst>
            <pc:docMk/>
            <pc:sldMk cId="3652814039" sldId="271"/>
            <ac:cxnSpMk id="17" creationId="{B695BEEE-89CC-4AD0-87E4-E97BACC05534}"/>
          </ac:cxnSpMkLst>
        </pc:cxnChg>
        <pc:cxnChg chg="add mod">
          <ac:chgData name="홍 혁진" userId="082dc4a64a1f2eed" providerId="LiveId" clId="{71627E28-96E3-4581-8431-04BF66B0561C}" dt="2019-12-31T08:06:12.208" v="1204" actId="1076"/>
          <ac:cxnSpMkLst>
            <pc:docMk/>
            <pc:sldMk cId="3652814039" sldId="271"/>
            <ac:cxnSpMk id="19" creationId="{E348353B-F276-4D90-A6AB-5C6D0DA8DD3B}"/>
          </ac:cxnSpMkLst>
        </pc:cxnChg>
        <pc:cxnChg chg="add mod">
          <ac:chgData name="홍 혁진" userId="082dc4a64a1f2eed" providerId="LiveId" clId="{71627E28-96E3-4581-8431-04BF66B0561C}" dt="2019-12-31T08:06:12.208" v="1204" actId="1076"/>
          <ac:cxnSpMkLst>
            <pc:docMk/>
            <pc:sldMk cId="3652814039" sldId="271"/>
            <ac:cxnSpMk id="20" creationId="{4B3F9962-836D-4E08-96E5-04EFF8952268}"/>
          </ac:cxnSpMkLst>
        </pc:cxnChg>
        <pc:cxnChg chg="add mod">
          <ac:chgData name="홍 혁진" userId="082dc4a64a1f2eed" providerId="LiveId" clId="{71627E28-96E3-4581-8431-04BF66B0561C}" dt="2019-12-31T08:06:12.208" v="1204" actId="1076"/>
          <ac:cxnSpMkLst>
            <pc:docMk/>
            <pc:sldMk cId="3652814039" sldId="271"/>
            <ac:cxnSpMk id="21" creationId="{A55FB2FE-A35E-42C9-80E9-A65A5FDD87BD}"/>
          </ac:cxnSpMkLst>
        </pc:cxnChg>
        <pc:cxnChg chg="add mod">
          <ac:chgData name="홍 혁진" userId="082dc4a64a1f2eed" providerId="LiveId" clId="{71627E28-96E3-4581-8431-04BF66B0561C}" dt="2019-12-31T08:06:12.208" v="1204" actId="1076"/>
          <ac:cxnSpMkLst>
            <pc:docMk/>
            <pc:sldMk cId="3652814039" sldId="271"/>
            <ac:cxnSpMk id="22" creationId="{1E0E184F-B42A-46ED-813A-0861C1F82ECF}"/>
          </ac:cxnSpMkLst>
        </pc:cxnChg>
        <pc:cxnChg chg="add mod">
          <ac:chgData name="홍 혁진" userId="082dc4a64a1f2eed" providerId="LiveId" clId="{71627E28-96E3-4581-8431-04BF66B0561C}" dt="2019-12-31T08:06:12.208" v="1204" actId="1076"/>
          <ac:cxnSpMkLst>
            <pc:docMk/>
            <pc:sldMk cId="3652814039" sldId="271"/>
            <ac:cxnSpMk id="23" creationId="{DF874255-77B5-40FB-A4FA-71750A5E59EB}"/>
          </ac:cxnSpMkLst>
        </pc:cxnChg>
      </pc:sldChg>
      <pc:sldChg chg="addSp modSp add">
        <pc:chgData name="홍 혁진" userId="082dc4a64a1f2eed" providerId="LiveId" clId="{71627E28-96E3-4581-8431-04BF66B0561C}" dt="2019-12-31T08:36:27.282" v="1819"/>
        <pc:sldMkLst>
          <pc:docMk/>
          <pc:sldMk cId="1891687834" sldId="272"/>
        </pc:sldMkLst>
        <pc:spChg chg="add mod">
          <ac:chgData name="홍 혁진" userId="082dc4a64a1f2eed" providerId="LiveId" clId="{71627E28-96E3-4581-8431-04BF66B0561C}" dt="2019-12-31T08:36:27.282" v="1819"/>
          <ac:spMkLst>
            <pc:docMk/>
            <pc:sldMk cId="1891687834" sldId="272"/>
            <ac:spMk id="9" creationId="{630FF618-F06A-491A-80F3-6D79806D7F5B}"/>
          </ac:spMkLst>
        </pc:spChg>
        <pc:spChg chg="mod">
          <ac:chgData name="홍 혁진" userId="082dc4a64a1f2eed" providerId="LiveId" clId="{71627E28-96E3-4581-8431-04BF66B0561C}" dt="2019-12-31T08:06:28.260" v="1226"/>
          <ac:spMkLst>
            <pc:docMk/>
            <pc:sldMk cId="1891687834" sldId="272"/>
            <ac:spMk id="33" creationId="{00000000-0000-0000-0000-000000000000}"/>
          </ac:spMkLst>
        </pc:spChg>
        <pc:picChg chg="add mod">
          <ac:chgData name="홍 혁진" userId="082dc4a64a1f2eed" providerId="LiveId" clId="{71627E28-96E3-4581-8431-04BF66B0561C}" dt="2019-12-31T08:34:39.391" v="1743" actId="1076"/>
          <ac:picMkLst>
            <pc:docMk/>
            <pc:sldMk cId="1891687834" sldId="272"/>
            <ac:picMk id="11" creationId="{78285DFC-5B97-4AF1-879C-6F7C62187397}"/>
          </ac:picMkLst>
        </pc:picChg>
      </pc:sldChg>
      <pc:sldChg chg="addSp modSp add">
        <pc:chgData name="홍 혁진" userId="082dc4a64a1f2eed" providerId="LiveId" clId="{71627E28-96E3-4581-8431-04BF66B0561C}" dt="2019-12-31T08:13:39.061" v="1521" actId="1076"/>
        <pc:sldMkLst>
          <pc:docMk/>
          <pc:sldMk cId="584841392" sldId="273"/>
        </pc:sldMkLst>
        <pc:spChg chg="add mod">
          <ac:chgData name="홍 혁진" userId="082dc4a64a1f2eed" providerId="LiveId" clId="{71627E28-96E3-4581-8431-04BF66B0561C}" dt="2019-12-31T08:13:25.281" v="1519" actId="1076"/>
          <ac:spMkLst>
            <pc:docMk/>
            <pc:sldMk cId="584841392" sldId="273"/>
            <ac:spMk id="9" creationId="{31794DAD-ADE1-4D41-AEDD-FB3F9CC40AAB}"/>
          </ac:spMkLst>
        </pc:spChg>
        <pc:spChg chg="add mod">
          <ac:chgData name="홍 혁진" userId="082dc4a64a1f2eed" providerId="LiveId" clId="{71627E28-96E3-4581-8431-04BF66B0561C}" dt="2019-12-31T08:13:31.001" v="1520" actId="1076"/>
          <ac:spMkLst>
            <pc:docMk/>
            <pc:sldMk cId="584841392" sldId="273"/>
            <ac:spMk id="11" creationId="{F8495BD4-A2EF-4175-8019-E1970F1D8B2E}"/>
          </ac:spMkLst>
        </pc:spChg>
        <pc:spChg chg="add mod">
          <ac:chgData name="홍 혁진" userId="082dc4a64a1f2eed" providerId="LiveId" clId="{71627E28-96E3-4581-8431-04BF66B0561C}" dt="2019-12-31T08:13:39.061" v="1521" actId="1076"/>
          <ac:spMkLst>
            <pc:docMk/>
            <pc:sldMk cId="584841392" sldId="273"/>
            <ac:spMk id="12" creationId="{1172C02A-3555-4A88-ADDA-4FF989F82429}"/>
          </ac:spMkLst>
        </pc:spChg>
        <pc:spChg chg="mod">
          <ac:chgData name="홍 혁진" userId="082dc4a64a1f2eed" providerId="LiveId" clId="{71627E28-96E3-4581-8431-04BF66B0561C}" dt="2019-12-31T08:07:45.103" v="1319"/>
          <ac:spMkLst>
            <pc:docMk/>
            <pc:sldMk cId="584841392" sldId="273"/>
            <ac:spMk id="33" creationId="{00000000-0000-0000-0000-000000000000}"/>
          </ac:spMkLst>
        </pc:spChg>
        <pc:grpChg chg="mod">
          <ac:chgData name="홍 혁진" userId="082dc4a64a1f2eed" providerId="LiveId" clId="{71627E28-96E3-4581-8431-04BF66B0561C}" dt="2019-12-31T08:06:59.141" v="1230" actId="1076"/>
          <ac:grpSpMkLst>
            <pc:docMk/>
            <pc:sldMk cId="584841392" sldId="273"/>
            <ac:grpSpMk id="35" creationId="{00000000-0000-0000-0000-000000000000}"/>
          </ac:grpSpMkLst>
        </pc:grpChg>
        <pc:picChg chg="add">
          <ac:chgData name="홍 혁진" userId="082dc4a64a1f2eed" providerId="LiveId" clId="{71627E28-96E3-4581-8431-04BF66B0561C}" dt="2019-12-31T08:07:55.601" v="1320"/>
          <ac:picMkLst>
            <pc:docMk/>
            <pc:sldMk cId="584841392" sldId="273"/>
            <ac:picMk id="14" creationId="{BB70947E-2426-4259-8E26-F21F108BFF92}"/>
          </ac:picMkLst>
        </pc:picChg>
        <pc:picChg chg="add">
          <ac:chgData name="홍 혁진" userId="082dc4a64a1f2eed" providerId="LiveId" clId="{71627E28-96E3-4581-8431-04BF66B0561C}" dt="2019-12-31T08:07:55.601" v="1320"/>
          <ac:picMkLst>
            <pc:docMk/>
            <pc:sldMk cId="584841392" sldId="273"/>
            <ac:picMk id="15" creationId="{92000B65-E771-40EB-B397-A5C297D960A6}"/>
          </ac:picMkLst>
        </pc:picChg>
      </pc:sldChg>
      <pc:sldChg chg="addSp delSp modSp add">
        <pc:chgData name="홍 혁진" userId="082dc4a64a1f2eed" providerId="LiveId" clId="{71627E28-96E3-4581-8431-04BF66B0561C}" dt="2019-12-31T10:12:40.374" v="2227"/>
        <pc:sldMkLst>
          <pc:docMk/>
          <pc:sldMk cId="4094838437" sldId="274"/>
        </pc:sldMkLst>
        <pc:spChg chg="add del mod">
          <ac:chgData name="홍 혁진" userId="082dc4a64a1f2eed" providerId="LiveId" clId="{71627E28-96E3-4581-8431-04BF66B0561C}" dt="2019-12-31T08:09:21.334" v="1353"/>
          <ac:spMkLst>
            <pc:docMk/>
            <pc:sldMk cId="4094838437" sldId="274"/>
            <ac:spMk id="2" creationId="{DE94A48B-C884-4104-9C70-13A75A43D3FE}"/>
          </ac:spMkLst>
        </pc:spChg>
        <pc:spChg chg="add mod">
          <ac:chgData name="홍 혁진" userId="082dc4a64a1f2eed" providerId="LiveId" clId="{71627E28-96E3-4581-8431-04BF66B0561C}" dt="2019-12-31T08:13:04.684" v="1518" actId="1076"/>
          <ac:spMkLst>
            <pc:docMk/>
            <pc:sldMk cId="4094838437" sldId="274"/>
            <ac:spMk id="3" creationId="{23C5694A-A142-4F72-BA02-3A43055B62C4}"/>
          </ac:spMkLst>
        </pc:spChg>
        <pc:spChg chg="add del mod">
          <ac:chgData name="홍 혁진" userId="082dc4a64a1f2eed" providerId="LiveId" clId="{71627E28-96E3-4581-8431-04BF66B0561C}" dt="2019-12-31T10:12:40.374" v="2227"/>
          <ac:spMkLst>
            <pc:docMk/>
            <pc:sldMk cId="4094838437" sldId="274"/>
            <ac:spMk id="4" creationId="{7B8BB9D6-C15C-42E9-990F-02740E673548}"/>
          </ac:spMkLst>
        </pc:spChg>
        <pc:spChg chg="add mod">
          <ac:chgData name="홍 혁진" userId="082dc4a64a1f2eed" providerId="LiveId" clId="{71627E28-96E3-4581-8431-04BF66B0561C}" dt="2019-12-31T08:12:57.344" v="1515" actId="1076"/>
          <ac:spMkLst>
            <pc:docMk/>
            <pc:sldMk cId="4094838437" sldId="274"/>
            <ac:spMk id="11" creationId="{2E80A1DD-5187-4C22-A997-2ABE6946B3F6}"/>
          </ac:spMkLst>
        </pc:spChg>
        <pc:spChg chg="mod">
          <ac:chgData name="홍 혁진" userId="082dc4a64a1f2eed" providerId="LiveId" clId="{71627E28-96E3-4581-8431-04BF66B0561C}" dt="2019-12-31T08:08:55.377" v="1350"/>
          <ac:spMkLst>
            <pc:docMk/>
            <pc:sldMk cId="4094838437" sldId="274"/>
            <ac:spMk id="33" creationId="{00000000-0000-0000-0000-000000000000}"/>
          </ac:spMkLst>
        </pc:spChg>
        <pc:picChg chg="add mod">
          <ac:chgData name="홍 혁진" userId="082dc4a64a1f2eed" providerId="LiveId" clId="{71627E28-96E3-4581-8431-04BF66B0561C}" dt="2019-12-31T08:12:58.248" v="1516" actId="1076"/>
          <ac:picMkLst>
            <pc:docMk/>
            <pc:sldMk cId="4094838437" sldId="274"/>
            <ac:picMk id="12" creationId="{9476A9C9-510C-4E11-9AD5-CEC13B7F94EF}"/>
          </ac:picMkLst>
        </pc:picChg>
      </pc:sldChg>
      <pc:sldChg chg="addSp modSp add">
        <pc:chgData name="홍 혁진" userId="082dc4a64a1f2eed" providerId="LiveId" clId="{71627E28-96E3-4581-8431-04BF66B0561C}" dt="2019-12-31T08:14:46.372" v="1540" actId="1076"/>
        <pc:sldMkLst>
          <pc:docMk/>
          <pc:sldMk cId="1200910329" sldId="275"/>
        </pc:sldMkLst>
        <pc:spChg chg="add mod">
          <ac:chgData name="홍 혁진" userId="082dc4a64a1f2eed" providerId="LiveId" clId="{71627E28-96E3-4581-8431-04BF66B0561C}" dt="2019-12-31T08:14:26.992" v="1538" actId="1076"/>
          <ac:spMkLst>
            <pc:docMk/>
            <pc:sldMk cId="1200910329" sldId="275"/>
            <ac:spMk id="9" creationId="{1877AA36-DDF8-4D34-A13D-F489E064AC66}"/>
          </ac:spMkLst>
        </pc:spChg>
        <pc:spChg chg="add mod">
          <ac:chgData name="홍 혁진" userId="082dc4a64a1f2eed" providerId="LiveId" clId="{71627E28-96E3-4581-8431-04BF66B0561C}" dt="2019-12-31T08:14:46.372" v="1540" actId="1076"/>
          <ac:spMkLst>
            <pc:docMk/>
            <pc:sldMk cId="1200910329" sldId="275"/>
            <ac:spMk id="12" creationId="{DDF33EF6-80A3-45FF-BF5A-7DD99E459414}"/>
          </ac:spMkLst>
        </pc:spChg>
        <pc:spChg chg="mod">
          <ac:chgData name="홍 혁진" userId="082dc4a64a1f2eed" providerId="LiveId" clId="{71627E28-96E3-4581-8431-04BF66B0561C}" dt="2019-12-31T08:14:01.846" v="1535"/>
          <ac:spMkLst>
            <pc:docMk/>
            <pc:sldMk cId="1200910329" sldId="275"/>
            <ac:spMk id="33" creationId="{00000000-0000-0000-0000-000000000000}"/>
          </ac:spMkLst>
        </pc:spChg>
        <pc:picChg chg="add mod">
          <ac:chgData name="홍 혁진" userId="082dc4a64a1f2eed" providerId="LiveId" clId="{71627E28-96E3-4581-8431-04BF66B0561C}" dt="2019-12-31T08:14:26.992" v="1538" actId="1076"/>
          <ac:picMkLst>
            <pc:docMk/>
            <pc:sldMk cId="1200910329" sldId="275"/>
            <ac:picMk id="11" creationId="{2679C803-70F2-44EB-984E-2D796477E179}"/>
          </ac:picMkLst>
        </pc:picChg>
        <pc:picChg chg="add mod">
          <ac:chgData name="홍 혁진" userId="082dc4a64a1f2eed" providerId="LiveId" clId="{71627E28-96E3-4581-8431-04BF66B0561C}" dt="2019-12-31T08:14:46.372" v="1540" actId="1076"/>
          <ac:picMkLst>
            <pc:docMk/>
            <pc:sldMk cId="1200910329" sldId="275"/>
            <ac:picMk id="14" creationId="{BD5D9632-8445-4A32-8855-912ABA6994AF}"/>
          </ac:picMkLst>
        </pc:picChg>
      </pc:sldChg>
      <pc:sldChg chg="addSp modSp add">
        <pc:chgData name="홍 혁진" userId="082dc4a64a1f2eed" providerId="LiveId" clId="{71627E28-96E3-4581-8431-04BF66B0561C}" dt="2019-12-31T08:15:19.844" v="1545" actId="1076"/>
        <pc:sldMkLst>
          <pc:docMk/>
          <pc:sldMk cId="2944362556" sldId="276"/>
        </pc:sldMkLst>
        <pc:spChg chg="add mod">
          <ac:chgData name="홍 혁진" userId="082dc4a64a1f2eed" providerId="LiveId" clId="{71627E28-96E3-4581-8431-04BF66B0561C}" dt="2019-12-31T08:15:19.844" v="1545" actId="1076"/>
          <ac:spMkLst>
            <pc:docMk/>
            <pc:sldMk cId="2944362556" sldId="276"/>
            <ac:spMk id="9" creationId="{AEB41AB1-05A0-4DA4-8393-F71FE614B1F5}"/>
          </ac:spMkLst>
        </pc:spChg>
        <pc:spChg chg="mod">
          <ac:chgData name="홍 혁진" userId="082dc4a64a1f2eed" providerId="LiveId" clId="{71627E28-96E3-4581-8431-04BF66B0561C}" dt="2019-12-31T08:15:09.863" v="1543"/>
          <ac:spMkLst>
            <pc:docMk/>
            <pc:sldMk cId="2944362556" sldId="276"/>
            <ac:spMk id="33" creationId="{00000000-0000-0000-0000-000000000000}"/>
          </ac:spMkLst>
        </pc:spChg>
        <pc:grpChg chg="mod">
          <ac:chgData name="홍 혁진" userId="082dc4a64a1f2eed" providerId="LiveId" clId="{71627E28-96E3-4581-8431-04BF66B0561C}" dt="2019-12-31T08:15:09.863" v="1543"/>
          <ac:grpSpMkLst>
            <pc:docMk/>
            <pc:sldMk cId="2944362556" sldId="276"/>
            <ac:grpSpMk id="35" creationId="{00000000-0000-0000-0000-000000000000}"/>
          </ac:grpSpMkLst>
        </pc:grpChg>
        <pc:picChg chg="add mod">
          <ac:chgData name="홍 혁진" userId="082dc4a64a1f2eed" providerId="LiveId" clId="{71627E28-96E3-4581-8431-04BF66B0561C}" dt="2019-12-31T08:15:19.844" v="1545" actId="1076"/>
          <ac:picMkLst>
            <pc:docMk/>
            <pc:sldMk cId="2944362556" sldId="276"/>
            <ac:picMk id="11" creationId="{3336F9DB-5106-4650-94F6-83649CFF5E54}"/>
          </ac:picMkLst>
        </pc:picChg>
      </pc:sldChg>
      <pc:sldChg chg="addSp modSp add">
        <pc:chgData name="홍 혁진" userId="082dc4a64a1f2eed" providerId="LiveId" clId="{71627E28-96E3-4581-8431-04BF66B0561C}" dt="2019-12-31T08:23:41.623" v="1692" actId="14100"/>
        <pc:sldMkLst>
          <pc:docMk/>
          <pc:sldMk cId="993844987" sldId="277"/>
        </pc:sldMkLst>
        <pc:spChg chg="add mod">
          <ac:chgData name="홍 혁진" userId="082dc4a64a1f2eed" providerId="LiveId" clId="{71627E28-96E3-4581-8431-04BF66B0561C}" dt="2019-12-31T08:19:17.210" v="1687" actId="14100"/>
          <ac:spMkLst>
            <pc:docMk/>
            <pc:sldMk cId="993844987" sldId="277"/>
            <ac:spMk id="2" creationId="{76C378F9-AFAE-4001-AB90-CE1B0D32068A}"/>
          </ac:spMkLst>
        </pc:spChg>
        <pc:spChg chg="mod">
          <ac:chgData name="홍 혁진" userId="082dc4a64a1f2eed" providerId="LiveId" clId="{71627E28-96E3-4581-8431-04BF66B0561C}" dt="2019-12-31T08:15:38.894" v="1575"/>
          <ac:spMkLst>
            <pc:docMk/>
            <pc:sldMk cId="993844987" sldId="277"/>
            <ac:spMk id="33" creationId="{00000000-0000-0000-0000-000000000000}"/>
          </ac:spMkLst>
        </pc:spChg>
        <pc:picChg chg="add mod">
          <ac:chgData name="홍 혁진" userId="082dc4a64a1f2eed" providerId="LiveId" clId="{71627E28-96E3-4581-8431-04BF66B0561C}" dt="2019-12-31T08:21:20.754" v="1689" actId="1076"/>
          <ac:picMkLst>
            <pc:docMk/>
            <pc:sldMk cId="993844987" sldId="277"/>
            <ac:picMk id="3" creationId="{9034440B-1E4D-46F3-9528-5CC77FA6FF25}"/>
          </ac:picMkLst>
        </pc:picChg>
        <pc:picChg chg="add mod">
          <ac:chgData name="홍 혁진" userId="082dc4a64a1f2eed" providerId="LiveId" clId="{71627E28-96E3-4581-8431-04BF66B0561C}" dt="2019-12-31T08:23:41.623" v="1692" actId="14100"/>
          <ac:picMkLst>
            <pc:docMk/>
            <pc:sldMk cId="993844987" sldId="277"/>
            <ac:picMk id="4" creationId="{8B865756-6F38-40ED-BDBE-1E07BE9955DF}"/>
          </ac:picMkLst>
        </pc:picChg>
      </pc:sldChg>
      <pc:sldChg chg="addSp delSp modSp add del">
        <pc:chgData name="홍 혁진" userId="082dc4a64a1f2eed" providerId="LiveId" clId="{71627E28-96E3-4581-8431-04BF66B0561C}" dt="2019-12-31T09:04:51.403" v="2211" actId="2696"/>
        <pc:sldMkLst>
          <pc:docMk/>
          <pc:sldMk cId="631395445" sldId="278"/>
        </pc:sldMkLst>
        <pc:spChg chg="add del mod">
          <ac:chgData name="홍 혁진" userId="082dc4a64a1f2eed" providerId="LiveId" clId="{71627E28-96E3-4581-8431-04BF66B0561C}" dt="2019-12-31T08:30:17.053" v="1740"/>
          <ac:spMkLst>
            <pc:docMk/>
            <pc:sldMk cId="631395445" sldId="278"/>
            <ac:spMk id="3" creationId="{E6D29E7B-7D68-493D-B1E7-D781259EB5C1}"/>
          </ac:spMkLst>
        </pc:spChg>
        <pc:spChg chg="mod">
          <ac:chgData name="홍 혁진" userId="082dc4a64a1f2eed" providerId="LiveId" clId="{71627E28-96E3-4581-8431-04BF66B0561C}" dt="2019-12-31T08:29:14.985" v="1737"/>
          <ac:spMkLst>
            <pc:docMk/>
            <pc:sldMk cId="631395445" sldId="278"/>
            <ac:spMk id="33" creationId="{00000000-0000-0000-0000-000000000000}"/>
          </ac:spMkLst>
        </pc:spChg>
        <pc:picChg chg="add del">
          <ac:chgData name="홍 혁진" userId="082dc4a64a1f2eed" providerId="LiveId" clId="{71627E28-96E3-4581-8431-04BF66B0561C}" dt="2019-12-31T08:25:01.280" v="1696"/>
          <ac:picMkLst>
            <pc:docMk/>
            <pc:sldMk cId="631395445" sldId="278"/>
            <ac:picMk id="2" creationId="{A0F8F35F-11B7-4B02-A86C-1EFD4F252512}"/>
          </ac:picMkLst>
        </pc:picChg>
      </pc:sldChg>
      <pc:sldChg chg="add del">
        <pc:chgData name="홍 혁진" userId="082dc4a64a1f2eed" providerId="LiveId" clId="{71627E28-96E3-4581-8431-04BF66B0561C}" dt="2019-12-31T08:25:05.500" v="1698"/>
        <pc:sldMkLst>
          <pc:docMk/>
          <pc:sldMk cId="901369353" sldId="279"/>
        </pc:sldMkLst>
      </pc:sldChg>
      <pc:sldChg chg="add del">
        <pc:chgData name="홍 혁진" userId="082dc4a64a1f2eed" providerId="LiveId" clId="{71627E28-96E3-4581-8431-04BF66B0561C}" dt="2019-12-31T08:25:10.233" v="1700"/>
        <pc:sldMkLst>
          <pc:docMk/>
          <pc:sldMk cId="1297162461" sldId="279"/>
        </pc:sldMkLst>
      </pc:sldChg>
      <pc:sldChg chg="add del">
        <pc:chgData name="홍 혁진" userId="082dc4a64a1f2eed" providerId="LiveId" clId="{71627E28-96E3-4581-8431-04BF66B0561C}" dt="2019-12-31T08:24:57.960" v="1694"/>
        <pc:sldMkLst>
          <pc:docMk/>
          <pc:sldMk cId="3403229432" sldId="279"/>
        </pc:sldMkLst>
      </pc:sldChg>
      <pc:sldChg chg="add del">
        <pc:chgData name="홍 혁진" userId="082dc4a64a1f2eed" providerId="LiveId" clId="{71627E28-96E3-4581-8431-04BF66B0561C}" dt="2019-12-31T09:04:49.266" v="2210" actId="2696"/>
        <pc:sldMkLst>
          <pc:docMk/>
          <pc:sldMk cId="3519631135" sldId="279"/>
        </pc:sldMkLst>
      </pc:sldChg>
      <pc:sldChg chg="addSp modSp add">
        <pc:chgData name="홍 혁진" userId="082dc4a64a1f2eed" providerId="LiveId" clId="{71627E28-96E3-4581-8431-04BF66B0561C}" dt="2019-12-31T08:44:52.054" v="2209" actId="14100"/>
        <pc:sldMkLst>
          <pc:docMk/>
          <pc:sldMk cId="2590818730" sldId="280"/>
        </pc:sldMkLst>
        <pc:spChg chg="add mod">
          <ac:chgData name="홍 혁진" userId="082dc4a64a1f2eed" providerId="LiveId" clId="{71627E28-96E3-4581-8431-04BF66B0561C}" dt="2019-12-31T08:44:52.054" v="2209" actId="14100"/>
          <ac:spMkLst>
            <pc:docMk/>
            <pc:sldMk cId="2590818730" sldId="280"/>
            <ac:spMk id="2" creationId="{18832AE2-F910-45A0-9034-18D3FB9F0FD4}"/>
          </ac:spMkLst>
        </pc:spChg>
        <pc:spChg chg="mod">
          <ac:chgData name="홍 혁진" userId="082dc4a64a1f2eed" providerId="LiveId" clId="{71627E28-96E3-4581-8431-04BF66B0561C}" dt="2019-12-31T08:36:34.502" v="1845"/>
          <ac:spMkLst>
            <pc:docMk/>
            <pc:sldMk cId="2590818730" sldId="280"/>
            <ac:spMk id="33" creationId="{00000000-0000-0000-0000-000000000000}"/>
          </ac:spMkLst>
        </pc:spChg>
      </pc:sldChg>
      <pc:sldChg chg="addSp delSp modSp add">
        <pc:chgData name="홍 혁진" userId="082dc4a64a1f2eed" providerId="LiveId" clId="{71627E28-96E3-4581-8431-04BF66B0561C}" dt="2019-12-31T10:53:10.693" v="2323" actId="20577"/>
        <pc:sldMkLst>
          <pc:docMk/>
          <pc:sldMk cId="759652982" sldId="281"/>
        </pc:sldMkLst>
        <pc:spChg chg="del">
          <ac:chgData name="홍 혁진" userId="082dc4a64a1f2eed" providerId="LiveId" clId="{71627E28-96E3-4581-8431-04BF66B0561C}" dt="2019-12-31T10:52:26.203" v="2229" actId="478"/>
          <ac:spMkLst>
            <pc:docMk/>
            <pc:sldMk cId="759652982" sldId="281"/>
            <ac:spMk id="2" creationId="{CA43AB4A-42FC-4A30-9D9B-97EA2B3D8420}"/>
          </ac:spMkLst>
        </pc:spChg>
        <pc:spChg chg="del">
          <ac:chgData name="홍 혁진" userId="082dc4a64a1f2eed" providerId="LiveId" clId="{71627E28-96E3-4581-8431-04BF66B0561C}" dt="2019-12-31T10:52:28.143" v="2230" actId="478"/>
          <ac:spMkLst>
            <pc:docMk/>
            <pc:sldMk cId="759652982" sldId="281"/>
            <ac:spMk id="3" creationId="{57D8CAD0-1F67-44D8-9EDA-4BD1BA65FD8E}"/>
          </ac:spMkLst>
        </pc:spChg>
        <pc:spChg chg="add mod">
          <ac:chgData name="홍 혁진" userId="082dc4a64a1f2eed" providerId="LiveId" clId="{71627E28-96E3-4581-8431-04BF66B0561C}" dt="2019-12-31T10:53:10.693" v="2323" actId="20577"/>
          <ac:spMkLst>
            <pc:docMk/>
            <pc:sldMk cId="759652982" sldId="281"/>
            <ac:spMk id="4" creationId="{F61563DC-0D60-4859-86B2-56D28E0C7C1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9165D-CB6C-4DF5-BCEC-4516CEFEA77F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788A2-FEDC-46AE-8E9A-F54717C0E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950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역전파</a:t>
            </a:r>
            <a:r>
              <a:rPr lang="en-US" altLang="ko-KR"/>
              <a:t>:</a:t>
            </a:r>
            <a:r>
              <a:rPr lang="ko-KR" altLang="en-US"/>
              <a:t> 역방향으로 오차를 전파시키면서 각층의 가중치를 업데이트하고 최적의 학습결과를 찾아가는 방법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B4D4523-0CC3-42EE-92AD-2B2CE2A0F81A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역전파</a:t>
            </a:r>
            <a:r>
              <a:rPr lang="en-US" altLang="ko-KR"/>
              <a:t>:</a:t>
            </a:r>
            <a:r>
              <a:rPr lang="ko-KR" altLang="en-US"/>
              <a:t> 역방향으로 오차를 전파시키면서 각층의 가중치를 업데이트하고 최적의 학습결과를 찾아가는 방법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B4D4523-0CC3-42EE-92AD-2B2CE2A0F81A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9765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역전파</a:t>
            </a:r>
            <a:r>
              <a:rPr lang="en-US" altLang="ko-KR"/>
              <a:t>:</a:t>
            </a:r>
            <a:r>
              <a:rPr lang="ko-KR" altLang="en-US"/>
              <a:t> 역방향으로 오차를 전파시키면서 각층의 가중치를 업데이트하고 최적의 학습결과를 찾아가는 방법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B4D4523-0CC3-42EE-92AD-2B2CE2A0F81A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0356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역전파</a:t>
            </a:r>
            <a:r>
              <a:rPr lang="en-US" altLang="ko-KR"/>
              <a:t>:</a:t>
            </a:r>
            <a:r>
              <a:rPr lang="ko-KR" altLang="en-US"/>
              <a:t> 역방향으로 오차를 전파시키면서 각층의 가중치를 업데이트하고 최적의 학습결과를 찾아가는 방법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B4D4523-0CC3-42EE-92AD-2B2CE2A0F81A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3603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역전파</a:t>
            </a:r>
            <a:r>
              <a:rPr lang="en-US" altLang="ko-KR"/>
              <a:t>:</a:t>
            </a:r>
            <a:r>
              <a:rPr lang="ko-KR" altLang="en-US"/>
              <a:t> 역방향으로 오차를 전파시키면서 각층의 가중치를 업데이트하고 최적의 학습결과를 찾아가는 방법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B4D4523-0CC3-42EE-92AD-2B2CE2A0F81A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3166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역전파</a:t>
            </a:r>
            <a:r>
              <a:rPr lang="en-US" altLang="ko-KR"/>
              <a:t>:</a:t>
            </a:r>
            <a:r>
              <a:rPr lang="ko-KR" altLang="en-US"/>
              <a:t> 역방향으로 오차를 전파시키면서 각층의 가중치를 업데이트하고 최적의 학습결과를 찾아가는 방법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B4D4523-0CC3-42EE-92AD-2B2CE2A0F81A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894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역전파</a:t>
            </a:r>
            <a:r>
              <a:rPr lang="en-US" altLang="ko-KR"/>
              <a:t>:</a:t>
            </a:r>
            <a:r>
              <a:rPr lang="ko-KR" altLang="en-US"/>
              <a:t> 역방향으로 오차를 전파시키면서 각층의 가중치를 업데이트하고 최적의 학습결과를 찾아가는 방법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B4D4523-0CC3-42EE-92AD-2B2CE2A0F81A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0697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역전파</a:t>
            </a:r>
            <a:r>
              <a:rPr lang="en-US" altLang="ko-KR"/>
              <a:t>:</a:t>
            </a:r>
            <a:r>
              <a:rPr lang="ko-KR" altLang="en-US"/>
              <a:t> 역방향으로 오차를 전파시키면서 각층의 가중치를 업데이트하고 최적의 학습결과를 찾아가는 방법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B4D4523-0CC3-42EE-92AD-2B2CE2A0F81A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2913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역전파</a:t>
            </a:r>
            <a:r>
              <a:rPr lang="en-US" altLang="ko-KR"/>
              <a:t>:</a:t>
            </a:r>
            <a:r>
              <a:rPr lang="ko-KR" altLang="en-US"/>
              <a:t> 역방향으로 오차를 전파시키면서 각층의 가중치를 업데이트하고 최적의 학습결과를 찾아가는 방법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B4D4523-0CC3-42EE-92AD-2B2CE2A0F81A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9990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역전파</a:t>
            </a:r>
            <a:r>
              <a:rPr lang="en-US" altLang="ko-KR"/>
              <a:t>:</a:t>
            </a:r>
            <a:r>
              <a:rPr lang="ko-KR" altLang="en-US"/>
              <a:t> 역방향으로 오차를 전파시키면서 각층의 가중치를 업데이트하고 최적의 학습결과를 찾아가는 방법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B4D4523-0CC3-42EE-92AD-2B2CE2A0F81A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6995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역전파</a:t>
            </a:r>
            <a:r>
              <a:rPr lang="en-US" altLang="ko-KR"/>
              <a:t>:</a:t>
            </a:r>
            <a:r>
              <a:rPr lang="ko-KR" altLang="en-US"/>
              <a:t> 역방향으로 오차를 전파시키면서 각층의 가중치를 업데이트하고 최적의 학습결과를 찾아가는 방법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B4D4523-0CC3-42EE-92AD-2B2CE2A0F81A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8282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47F3-88E5-40A6-BE9B-2C6F4A1C83B3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8890-AD72-43C2-A6C9-F61C1F2D3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6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47F3-88E5-40A6-BE9B-2C6F4A1C83B3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8890-AD72-43C2-A6C9-F61C1F2D3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17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47F3-88E5-40A6-BE9B-2C6F4A1C83B3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8890-AD72-43C2-A6C9-F61C1F2D3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22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47F3-88E5-40A6-BE9B-2C6F4A1C83B3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8890-AD72-43C2-A6C9-F61C1F2D3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87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47F3-88E5-40A6-BE9B-2C6F4A1C83B3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8890-AD72-43C2-A6C9-F61C1F2D3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73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47F3-88E5-40A6-BE9B-2C6F4A1C83B3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8890-AD72-43C2-A6C9-F61C1F2D3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61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47F3-88E5-40A6-BE9B-2C6F4A1C83B3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8890-AD72-43C2-A6C9-F61C1F2D3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12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47F3-88E5-40A6-BE9B-2C6F4A1C83B3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8890-AD72-43C2-A6C9-F61C1F2D3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9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47F3-88E5-40A6-BE9B-2C6F4A1C83B3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8890-AD72-43C2-A6C9-F61C1F2D3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65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47F3-88E5-40A6-BE9B-2C6F4A1C83B3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8890-AD72-43C2-A6C9-F61C1F2D3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7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47F3-88E5-40A6-BE9B-2C6F4A1C83B3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8890-AD72-43C2-A6C9-F61C1F2D3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41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B47F3-88E5-40A6-BE9B-2C6F4A1C83B3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48890-AD72-43C2-A6C9-F61C1F2D3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11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13" idx="3"/>
          </p:cNvCxnSpPr>
          <p:nvPr/>
        </p:nvCxnSpPr>
        <p:spPr>
          <a:xfrm>
            <a:off x="2823118" y="288144"/>
            <a:ext cx="9001726" cy="0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420" y="134255"/>
            <a:ext cx="255069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신경망의 수학적 구성요소</a:t>
            </a:r>
            <a:endParaRPr kumimoji="0" lang="en-US" altLang="ko-KR" sz="1400" b="0" i="0" u="none" strike="noStrike" kern="1200" cap="none" spc="0" normalizeH="0" baseline="0" dirty="0">
              <a:solidFill>
                <a:srgbClr val="B7AE9D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38459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27923"/>
            <a:ext cx="1710117" cy="369332"/>
            <a:chOff x="484663" y="527923"/>
            <a:chExt cx="1710117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543366" y="527923"/>
              <a:ext cx="1651414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dirty="0">
                  <a:latin typeface="KoPub돋움체 Medium"/>
                </a:rPr>
                <a:t>확률적 모델링</a:t>
              </a:r>
              <a:endParaRPr lang="en-US" altLang="ko-KR" spc="-150" dirty="0">
                <a:solidFill>
                  <a:srgbClr val="585340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604C7A5-7F36-44BE-9EC9-8B98E1E5DA66}"/>
              </a:ext>
            </a:extLst>
          </p:cNvPr>
          <p:cNvSpPr txBox="1"/>
          <p:nvPr/>
        </p:nvSpPr>
        <p:spPr>
          <a:xfrm>
            <a:off x="848496" y="4077729"/>
            <a:ext cx="81719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초창기 </a:t>
            </a:r>
            <a:r>
              <a:rPr lang="ko-KR" altLang="en-US" dirty="0" err="1"/>
              <a:t>머신러닝</a:t>
            </a:r>
            <a:r>
              <a:rPr lang="ko-KR" altLang="en-US" dirty="0"/>
              <a:t> 형태 중 하나로 통계학 이론에 사용되는 알고리즘을 데이터 분석에 응용한 것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알고리즘의 종류에는 </a:t>
            </a:r>
            <a:r>
              <a:rPr lang="ko-KR" altLang="en-US" dirty="0" err="1"/>
              <a:t>나이브</a:t>
            </a:r>
            <a:r>
              <a:rPr lang="ko-KR" altLang="en-US" dirty="0"/>
              <a:t> </a:t>
            </a:r>
            <a:r>
              <a:rPr lang="ko-KR" altLang="en-US" dirty="0" err="1"/>
              <a:t>베이즈</a:t>
            </a:r>
            <a:r>
              <a:rPr lang="en-US" altLang="ko-KR" dirty="0"/>
              <a:t>, </a:t>
            </a:r>
            <a:r>
              <a:rPr lang="ko-KR" altLang="en-US" dirty="0" err="1"/>
              <a:t>로지스틱</a:t>
            </a:r>
            <a:r>
              <a:rPr lang="ko-KR" altLang="en-US" dirty="0"/>
              <a:t> 회귀 등이 있음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로지스틱</a:t>
            </a:r>
            <a:r>
              <a:rPr lang="ko-KR" altLang="en-US" dirty="0"/>
              <a:t> 회귀는 사건의 발생가능성을 </a:t>
            </a:r>
            <a:r>
              <a:rPr lang="en-US" altLang="ko-KR" dirty="0"/>
              <a:t>0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로 표현하는 알고리즘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C2F5B06-F8E0-4F8D-ACF1-681D03921B6C}"/>
              </a:ext>
            </a:extLst>
          </p:cNvPr>
          <p:cNvSpPr/>
          <p:nvPr/>
        </p:nvSpPr>
        <p:spPr>
          <a:xfrm>
            <a:off x="4279555" y="1311935"/>
            <a:ext cx="2537254" cy="103796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확률적 모델링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E083511-E264-4DDA-894A-81327CDB1E64}"/>
              </a:ext>
            </a:extLst>
          </p:cNvPr>
          <p:cNvSpPr/>
          <p:nvPr/>
        </p:nvSpPr>
        <p:spPr>
          <a:xfrm>
            <a:off x="3010928" y="2868885"/>
            <a:ext cx="2537254" cy="103796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로지스틱</a:t>
            </a:r>
            <a:r>
              <a:rPr lang="ko-KR" altLang="en-US" b="1" dirty="0"/>
              <a:t> 회귀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DA208AA-7577-4E79-8297-BED1D5866231}"/>
              </a:ext>
            </a:extLst>
          </p:cNvPr>
          <p:cNvSpPr/>
          <p:nvPr/>
        </p:nvSpPr>
        <p:spPr>
          <a:xfrm>
            <a:off x="5824150" y="2868884"/>
            <a:ext cx="2537254" cy="103796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나이브</a:t>
            </a:r>
            <a:r>
              <a:rPr lang="ko-KR" altLang="en-US" b="1" dirty="0"/>
              <a:t> </a:t>
            </a:r>
            <a:r>
              <a:rPr lang="ko-KR" altLang="en-US" b="1" dirty="0" err="1"/>
              <a:t>베이즈</a:t>
            </a:r>
            <a:endParaRPr lang="ko-KR" altLang="en-US" b="1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69E3BD0-0DC5-4BC7-8BDD-D1FEB0507B75}"/>
              </a:ext>
            </a:extLst>
          </p:cNvPr>
          <p:cNvCxnSpPr/>
          <p:nvPr/>
        </p:nvCxnSpPr>
        <p:spPr>
          <a:xfrm flipH="1">
            <a:off x="4493739" y="2300477"/>
            <a:ext cx="560173" cy="568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0756866-8A7A-498A-AC8B-ED2F45B0F0EE}"/>
              </a:ext>
            </a:extLst>
          </p:cNvPr>
          <p:cNvCxnSpPr/>
          <p:nvPr/>
        </p:nvCxnSpPr>
        <p:spPr>
          <a:xfrm>
            <a:off x="6050690" y="2298470"/>
            <a:ext cx="486033" cy="615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13" idx="3"/>
          </p:cNvCxnSpPr>
          <p:nvPr/>
        </p:nvCxnSpPr>
        <p:spPr>
          <a:xfrm>
            <a:off x="2823118" y="288144"/>
            <a:ext cx="9001726" cy="0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420" y="134255"/>
            <a:ext cx="255069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신경망의 수학적 구성요소</a:t>
            </a:r>
            <a:endParaRPr kumimoji="0" lang="en-US" altLang="ko-KR" sz="1400" b="0" i="0" u="none" strike="noStrike" kern="1200" cap="none" spc="0" normalizeH="0" baseline="0" dirty="0">
              <a:solidFill>
                <a:srgbClr val="B7AE9D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38459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27923"/>
            <a:ext cx="1219598" cy="369332"/>
            <a:chOff x="484663" y="527923"/>
            <a:chExt cx="1219598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543366" y="527923"/>
              <a:ext cx="116089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dirty="0" err="1">
                  <a:latin typeface="KoPub돋움체 Medium"/>
                </a:rPr>
                <a:t>텐서</a:t>
              </a:r>
              <a:r>
                <a:rPr lang="ko-KR" altLang="en-US" dirty="0">
                  <a:latin typeface="KoPub돋움체 Medium"/>
                </a:rPr>
                <a:t> </a:t>
              </a:r>
              <a:r>
                <a:rPr lang="ko-KR" altLang="en-US" dirty="0" err="1">
                  <a:latin typeface="KoPub돋움체 Medium"/>
                </a:rPr>
                <a:t>점곱</a:t>
              </a:r>
              <a:endParaRPr lang="en-US" altLang="ko-KR" spc="-150" dirty="0">
                <a:solidFill>
                  <a:srgbClr val="585340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EB41AB1-05A0-4DA4-8393-F71FE614B1F5}"/>
              </a:ext>
            </a:extLst>
          </p:cNvPr>
          <p:cNvSpPr txBox="1"/>
          <p:nvPr/>
        </p:nvSpPr>
        <p:spPr>
          <a:xfrm>
            <a:off x="1019853" y="1152628"/>
            <a:ext cx="316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행렬</a:t>
            </a:r>
            <a:r>
              <a:rPr lang="en-US" altLang="ko-KR" dirty="0"/>
              <a:t>(2D)</a:t>
            </a:r>
            <a:r>
              <a:rPr lang="ko-KR" altLang="en-US" dirty="0"/>
              <a:t>과 행렬</a:t>
            </a:r>
            <a:r>
              <a:rPr lang="en-US" altLang="ko-KR" dirty="0"/>
              <a:t>(2D)</a:t>
            </a:r>
            <a:r>
              <a:rPr lang="ko-KR" altLang="en-US" dirty="0"/>
              <a:t> 의 곱셈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336F9DB-5106-4650-94F6-83649CFF5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53" y="1964457"/>
            <a:ext cx="4353533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13" idx="3"/>
          </p:cNvCxnSpPr>
          <p:nvPr/>
        </p:nvCxnSpPr>
        <p:spPr>
          <a:xfrm>
            <a:off x="2823118" y="288144"/>
            <a:ext cx="9001726" cy="0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420" y="134255"/>
            <a:ext cx="255069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신경망의 수학적 구성요소</a:t>
            </a:r>
            <a:endParaRPr kumimoji="0" lang="en-US" altLang="ko-KR" sz="1400" b="0" i="0" u="none" strike="noStrike" kern="1200" cap="none" spc="0" normalizeH="0" baseline="0" dirty="0">
              <a:solidFill>
                <a:srgbClr val="B7AE9D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38459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27923"/>
            <a:ext cx="1964994" cy="369332"/>
            <a:chOff x="484663" y="527923"/>
            <a:chExt cx="1964994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543366" y="527923"/>
              <a:ext cx="190629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dirty="0" err="1">
                  <a:latin typeface="KoPub돋움체 Medium"/>
                </a:rPr>
                <a:t>텐서의</a:t>
              </a:r>
              <a:r>
                <a:rPr lang="ko-KR" altLang="en-US" dirty="0">
                  <a:latin typeface="KoPub돋움체 Medium"/>
                </a:rPr>
                <a:t> 크기 변환</a:t>
              </a:r>
              <a:endParaRPr lang="en-US" altLang="ko-KR" spc="-150" dirty="0">
                <a:solidFill>
                  <a:srgbClr val="585340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6C378F9-AFAE-4001-AB90-CE1B0D32068A}"/>
              </a:ext>
            </a:extLst>
          </p:cNvPr>
          <p:cNvSpPr txBox="1"/>
          <p:nvPr/>
        </p:nvSpPr>
        <p:spPr>
          <a:xfrm>
            <a:off x="637563" y="1216404"/>
            <a:ext cx="669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텐서의</a:t>
            </a:r>
            <a:r>
              <a:rPr lang="ko-KR" altLang="en-US" dirty="0"/>
              <a:t> 크기를 특정 크기에 맞게 열과 행을 재배열하는 과정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34440B-1E4D-46F3-9528-5CC77FA6F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97" y="1739625"/>
            <a:ext cx="3695700" cy="43243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B865756-6F38-40ED-BDBE-1E07BE995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7089" y="1739625"/>
            <a:ext cx="2475716" cy="309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4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1563DC-0D60-4859-86B2-56D28E0C7C10}"/>
              </a:ext>
            </a:extLst>
          </p:cNvPr>
          <p:cNvSpPr txBox="1"/>
          <p:nvPr/>
        </p:nvSpPr>
        <p:spPr>
          <a:xfrm>
            <a:off x="998290" y="973123"/>
            <a:ext cx="6149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다음 중 </a:t>
            </a:r>
            <a:r>
              <a:rPr lang="ko-KR" altLang="en-US" dirty="0" err="1"/>
              <a:t>브로드캐스팅이</a:t>
            </a:r>
            <a:r>
              <a:rPr lang="ko-KR" altLang="en-US" dirty="0"/>
              <a:t> 적용되는 경우로 옳은 것은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65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13" idx="3"/>
          </p:cNvCxnSpPr>
          <p:nvPr/>
        </p:nvCxnSpPr>
        <p:spPr>
          <a:xfrm>
            <a:off x="2823118" y="288144"/>
            <a:ext cx="9001726" cy="0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420" y="134255"/>
            <a:ext cx="255069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신경망의 수학적 구성요소</a:t>
            </a:r>
            <a:endParaRPr kumimoji="0" lang="en-US" altLang="ko-KR" sz="1400" b="0" i="0" u="none" strike="noStrike" kern="1200" cap="none" spc="0" normalizeH="0" baseline="0" dirty="0">
              <a:solidFill>
                <a:srgbClr val="B7AE9D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38459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27923"/>
            <a:ext cx="1681263" cy="369332"/>
            <a:chOff x="484663" y="527923"/>
            <a:chExt cx="1681263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543366" y="527923"/>
              <a:ext cx="162256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dirty="0">
                  <a:latin typeface="KoPub돋움체 Medium"/>
                </a:rPr>
                <a:t>초창기 신경망</a:t>
              </a:r>
              <a:endParaRPr lang="en-US" altLang="ko-KR" spc="-150" dirty="0">
                <a:solidFill>
                  <a:srgbClr val="585340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C043C74-FE55-43BC-A6D1-F4E1AD2F1F4B}"/>
              </a:ext>
            </a:extLst>
          </p:cNvPr>
          <p:cNvSpPr txBox="1"/>
          <p:nvPr/>
        </p:nvSpPr>
        <p:spPr>
          <a:xfrm>
            <a:off x="848496" y="1666715"/>
            <a:ext cx="7479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역전파</a:t>
            </a:r>
            <a:r>
              <a:rPr lang="ko-KR" altLang="en-US" dirty="0"/>
              <a:t> 알고리즘을 신경망에 적용하기 시작하면서 연쇄적으로 변수가 연결된 연산을 훈련하기 시작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합성곱</a:t>
            </a:r>
            <a:r>
              <a:rPr lang="ko-KR" altLang="en-US" dirty="0"/>
              <a:t> 신경망과 </a:t>
            </a:r>
            <a:r>
              <a:rPr lang="ko-KR" altLang="en-US" dirty="0" err="1"/>
              <a:t>역전파</a:t>
            </a:r>
            <a:r>
              <a:rPr lang="ko-KR" altLang="en-US" dirty="0"/>
              <a:t> 알고리즘을 연결하여 만든 </a:t>
            </a:r>
            <a:r>
              <a:rPr lang="en-US" altLang="ko-KR" dirty="0" err="1"/>
              <a:t>Lenet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AE397C-E28E-45B9-BF44-6328B7BCF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732" y="4063854"/>
            <a:ext cx="5330240" cy="19155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B147AD-DD97-43D9-9613-83FF03E198BD}"/>
              </a:ext>
            </a:extLst>
          </p:cNvPr>
          <p:cNvSpPr txBox="1"/>
          <p:nvPr/>
        </p:nvSpPr>
        <p:spPr>
          <a:xfrm>
            <a:off x="1249732" y="3548543"/>
            <a:ext cx="100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Lenet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80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13" idx="3"/>
          </p:cNvCxnSpPr>
          <p:nvPr/>
        </p:nvCxnSpPr>
        <p:spPr>
          <a:xfrm>
            <a:off x="2823118" y="288144"/>
            <a:ext cx="9001726" cy="0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420" y="134255"/>
            <a:ext cx="255069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신경망의 수학적 구성요소</a:t>
            </a:r>
            <a:endParaRPr kumimoji="0" lang="en-US" altLang="ko-KR" sz="1400" b="0" i="0" u="none" strike="noStrike" kern="1200" cap="none" spc="0" normalizeH="0" baseline="0" dirty="0">
              <a:solidFill>
                <a:srgbClr val="B7AE9D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38459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27923"/>
            <a:ext cx="1219598" cy="369332"/>
            <a:chOff x="484663" y="527923"/>
            <a:chExt cx="1219598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543366" y="527923"/>
              <a:ext cx="116089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dirty="0">
                  <a:latin typeface="KoPub돋움체 Medium"/>
                </a:rPr>
                <a:t>커널 방법</a:t>
              </a:r>
              <a:endParaRPr lang="en-US" altLang="ko-KR" spc="-150" dirty="0">
                <a:solidFill>
                  <a:srgbClr val="585340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8A42D96-1A33-47F2-B4B3-2C45495D327E}"/>
              </a:ext>
            </a:extLst>
          </p:cNvPr>
          <p:cNvSpPr txBox="1"/>
          <p:nvPr/>
        </p:nvSpPr>
        <p:spPr>
          <a:xfrm>
            <a:off x="848496" y="4316629"/>
            <a:ext cx="8517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분류 알고리즘의 한 종류로 이 중 </a:t>
            </a:r>
            <a:r>
              <a:rPr lang="ko-KR" altLang="en-US" dirty="0" err="1"/>
              <a:t>서포트</a:t>
            </a:r>
            <a:r>
              <a:rPr lang="ko-KR" altLang="en-US" dirty="0"/>
              <a:t> 벡터 머신</a:t>
            </a:r>
            <a:r>
              <a:rPr lang="en-US" altLang="ko-KR" dirty="0"/>
              <a:t>(SVM)</a:t>
            </a:r>
            <a:r>
              <a:rPr lang="ko-KR" altLang="en-US" dirty="0"/>
              <a:t>이 가장 유명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SVM</a:t>
            </a:r>
            <a:r>
              <a:rPr lang="ko-KR" altLang="en-US" dirty="0"/>
              <a:t>은 분류 문제를 해결하기 위해 </a:t>
            </a:r>
            <a:r>
              <a:rPr lang="en-US" altLang="ko-KR" dirty="0"/>
              <a:t>2</a:t>
            </a:r>
            <a:r>
              <a:rPr lang="ko-KR" altLang="en-US" dirty="0"/>
              <a:t>개의 다른 범주에 속한 그룹 사이를 직선이나 표면으로 나누는데 이를 결정 경계라고 함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A191E50-E99C-4312-BE4F-0F17A8D4F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240" y="1309560"/>
            <a:ext cx="3737464" cy="261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9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13" idx="3"/>
          </p:cNvCxnSpPr>
          <p:nvPr/>
        </p:nvCxnSpPr>
        <p:spPr>
          <a:xfrm>
            <a:off x="2823118" y="288144"/>
            <a:ext cx="9001726" cy="0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420" y="134255"/>
            <a:ext cx="255069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신경망의 수학적 구성요소</a:t>
            </a:r>
            <a:endParaRPr kumimoji="0" lang="en-US" altLang="ko-KR" sz="1400" b="0" i="0" u="none" strike="noStrike" kern="1200" cap="none" spc="0" normalizeH="0" baseline="0" dirty="0">
              <a:solidFill>
                <a:srgbClr val="B7AE9D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38459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27923"/>
            <a:ext cx="1219598" cy="369332"/>
            <a:chOff x="484663" y="527923"/>
            <a:chExt cx="1219598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543366" y="527923"/>
              <a:ext cx="116089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dirty="0">
                  <a:latin typeface="KoPub돋움체 Medium"/>
                </a:rPr>
                <a:t>결정 트리</a:t>
              </a:r>
              <a:endParaRPr lang="en-US" altLang="ko-KR" spc="-150" dirty="0">
                <a:solidFill>
                  <a:srgbClr val="585340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C71652-95EB-44B4-9219-DDE776DEE900}"/>
              </a:ext>
            </a:extLst>
          </p:cNvPr>
          <p:cNvSpPr txBox="1"/>
          <p:nvPr/>
        </p:nvSpPr>
        <p:spPr>
          <a:xfrm>
            <a:off x="781383" y="1461946"/>
            <a:ext cx="7545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결정 </a:t>
            </a:r>
            <a:r>
              <a:rPr lang="ko-KR" altLang="en-US" dirty="0" err="1"/>
              <a:t>트리는</a:t>
            </a:r>
            <a:r>
              <a:rPr lang="ko-KR" altLang="en-US" dirty="0"/>
              <a:t> 입력 데이터를 분류하거나 입력에 대해 </a:t>
            </a:r>
            <a:r>
              <a:rPr lang="ko-KR" altLang="en-US" dirty="0" err="1"/>
              <a:t>출력값을</a:t>
            </a:r>
            <a:r>
              <a:rPr lang="ko-KR" altLang="en-US" dirty="0"/>
              <a:t> 예측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8285DA-416C-4960-9522-6A75E2C054AB}"/>
              </a:ext>
            </a:extLst>
          </p:cNvPr>
          <p:cNvSpPr/>
          <p:nvPr/>
        </p:nvSpPr>
        <p:spPr>
          <a:xfrm>
            <a:off x="2161186" y="3235993"/>
            <a:ext cx="1145059" cy="61714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질문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29158F-FC3C-434D-B9D8-56737C8BD230}"/>
              </a:ext>
            </a:extLst>
          </p:cNvPr>
          <p:cNvSpPr/>
          <p:nvPr/>
        </p:nvSpPr>
        <p:spPr>
          <a:xfrm>
            <a:off x="2927305" y="4253364"/>
            <a:ext cx="1145059" cy="61714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질문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605518-4146-40C1-8461-63EEDDF3079C}"/>
              </a:ext>
            </a:extLst>
          </p:cNvPr>
          <p:cNvSpPr/>
          <p:nvPr/>
        </p:nvSpPr>
        <p:spPr>
          <a:xfrm>
            <a:off x="1395067" y="4253364"/>
            <a:ext cx="1145059" cy="61714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질문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042FC7E-639D-4730-B079-BE2A16BA3C86}"/>
              </a:ext>
            </a:extLst>
          </p:cNvPr>
          <p:cNvCxnSpPr>
            <a:stCxn id="11" idx="2"/>
          </p:cNvCxnSpPr>
          <p:nvPr/>
        </p:nvCxnSpPr>
        <p:spPr>
          <a:xfrm flipH="1">
            <a:off x="2161186" y="3853138"/>
            <a:ext cx="572530" cy="40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695BEEE-89CC-4AD0-87E4-E97BACC05534}"/>
              </a:ext>
            </a:extLst>
          </p:cNvPr>
          <p:cNvCxnSpPr/>
          <p:nvPr/>
        </p:nvCxnSpPr>
        <p:spPr>
          <a:xfrm>
            <a:off x="2733715" y="2905787"/>
            <a:ext cx="0" cy="330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5A429D1-8B1E-4FEF-A1B5-AD16BA8A78C5}"/>
              </a:ext>
            </a:extLst>
          </p:cNvPr>
          <p:cNvSpPr txBox="1"/>
          <p:nvPr/>
        </p:nvSpPr>
        <p:spPr>
          <a:xfrm>
            <a:off x="2161186" y="2642190"/>
            <a:ext cx="1145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입력데이터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348353B-F276-4D90-A6AB-5C6D0DA8DD3B}"/>
              </a:ext>
            </a:extLst>
          </p:cNvPr>
          <p:cNvCxnSpPr>
            <a:stCxn id="11" idx="2"/>
          </p:cNvCxnSpPr>
          <p:nvPr/>
        </p:nvCxnSpPr>
        <p:spPr>
          <a:xfrm>
            <a:off x="2733716" y="3853138"/>
            <a:ext cx="572529" cy="40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B3F9962-836D-4E08-96E5-04EFF8952268}"/>
              </a:ext>
            </a:extLst>
          </p:cNvPr>
          <p:cNvCxnSpPr>
            <a:stCxn id="14" idx="2"/>
          </p:cNvCxnSpPr>
          <p:nvPr/>
        </p:nvCxnSpPr>
        <p:spPr>
          <a:xfrm flipH="1">
            <a:off x="1395067" y="4870509"/>
            <a:ext cx="572530" cy="519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55FB2FE-A35E-42C9-80E9-A65A5FDD87BD}"/>
              </a:ext>
            </a:extLst>
          </p:cNvPr>
          <p:cNvCxnSpPr>
            <a:stCxn id="14" idx="2"/>
          </p:cNvCxnSpPr>
          <p:nvPr/>
        </p:nvCxnSpPr>
        <p:spPr>
          <a:xfrm>
            <a:off x="1967597" y="4870509"/>
            <a:ext cx="479854" cy="52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E0E184F-B42A-46ED-813A-0861C1F82ECF}"/>
              </a:ext>
            </a:extLst>
          </p:cNvPr>
          <p:cNvCxnSpPr/>
          <p:nvPr/>
        </p:nvCxnSpPr>
        <p:spPr>
          <a:xfrm>
            <a:off x="3499834" y="4862272"/>
            <a:ext cx="479854" cy="52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F874255-77B5-40FB-A4FA-71750A5E59EB}"/>
              </a:ext>
            </a:extLst>
          </p:cNvPr>
          <p:cNvCxnSpPr/>
          <p:nvPr/>
        </p:nvCxnSpPr>
        <p:spPr>
          <a:xfrm flipH="1">
            <a:off x="2937603" y="4874627"/>
            <a:ext cx="572530" cy="519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81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13" idx="3"/>
          </p:cNvCxnSpPr>
          <p:nvPr/>
        </p:nvCxnSpPr>
        <p:spPr>
          <a:xfrm>
            <a:off x="2823118" y="288144"/>
            <a:ext cx="9001726" cy="0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420" y="134255"/>
            <a:ext cx="255069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신경망의 수학적 구성요소</a:t>
            </a:r>
            <a:endParaRPr kumimoji="0" lang="en-US" altLang="ko-KR" sz="1400" b="0" i="0" u="none" strike="noStrike" kern="1200" cap="none" spc="0" normalizeH="0" baseline="0" dirty="0">
              <a:solidFill>
                <a:srgbClr val="B7AE9D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38459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27923"/>
            <a:ext cx="1681263" cy="369332"/>
            <a:chOff x="484663" y="527923"/>
            <a:chExt cx="1681263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543366" y="527923"/>
              <a:ext cx="162256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dirty="0">
                  <a:latin typeface="KoPub돋움체 Medium"/>
                </a:rPr>
                <a:t>랜덤 포레스트</a:t>
              </a:r>
              <a:endParaRPr lang="en-US" altLang="ko-KR" spc="-150" dirty="0">
                <a:solidFill>
                  <a:srgbClr val="585340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0FF618-F06A-491A-80F3-6D79806D7F5B}"/>
              </a:ext>
            </a:extLst>
          </p:cNvPr>
          <p:cNvSpPr txBox="1"/>
          <p:nvPr/>
        </p:nvSpPr>
        <p:spPr>
          <a:xfrm>
            <a:off x="647158" y="1417206"/>
            <a:ext cx="7545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분류</a:t>
            </a:r>
            <a:r>
              <a:rPr lang="en-US" altLang="ko-KR" dirty="0"/>
              <a:t>, </a:t>
            </a:r>
            <a:r>
              <a:rPr lang="ko-KR" altLang="en-US" dirty="0"/>
              <a:t>회귀 분석 등에 사용되는 학습 방법의 일종으로</a:t>
            </a:r>
            <a:r>
              <a:rPr lang="en-US" altLang="ko-KR" dirty="0"/>
              <a:t>, </a:t>
            </a:r>
            <a:r>
              <a:rPr lang="ko-KR" altLang="en-US" dirty="0"/>
              <a:t>다수의 </a:t>
            </a:r>
            <a:r>
              <a:rPr lang="ko-KR" altLang="en-US" dirty="0" err="1"/>
              <a:t>결정트리로부터</a:t>
            </a:r>
            <a:r>
              <a:rPr lang="ko-KR" altLang="en-US" dirty="0"/>
              <a:t> 분류 또는 평균 예측치를 출력하는 알고리즘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8285DFC-5B97-4AF1-879C-6F7C62187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58" y="2583488"/>
            <a:ext cx="45339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8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13" idx="3"/>
          </p:cNvCxnSpPr>
          <p:nvPr/>
        </p:nvCxnSpPr>
        <p:spPr>
          <a:xfrm>
            <a:off x="2823118" y="288144"/>
            <a:ext cx="9001726" cy="0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420" y="134255"/>
            <a:ext cx="255069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신경망의 수학적 구성요소</a:t>
            </a:r>
            <a:endParaRPr kumimoji="0" lang="en-US" altLang="ko-KR" sz="1400" b="0" i="0" u="none" strike="noStrike" kern="1200" cap="none" spc="0" normalizeH="0" baseline="0" dirty="0">
              <a:solidFill>
                <a:srgbClr val="B7AE9D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38459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27923"/>
            <a:ext cx="2142928" cy="369332"/>
            <a:chOff x="484663" y="527923"/>
            <a:chExt cx="2142928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543366" y="527923"/>
              <a:ext cx="208422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dirty="0" err="1">
                  <a:latin typeface="KoPub돋움체 Medium"/>
                </a:rPr>
                <a:t>그래디언트</a:t>
              </a:r>
              <a:r>
                <a:rPr lang="ko-KR" altLang="en-US" dirty="0">
                  <a:latin typeface="KoPub돋움체 Medium"/>
                </a:rPr>
                <a:t> </a:t>
              </a:r>
              <a:r>
                <a:rPr lang="ko-KR" altLang="en-US" dirty="0" err="1">
                  <a:latin typeface="KoPub돋움체 Medium"/>
                </a:rPr>
                <a:t>부스팅</a:t>
              </a:r>
              <a:endParaRPr lang="en-US" altLang="ko-KR" spc="-150" dirty="0">
                <a:solidFill>
                  <a:srgbClr val="585340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8832AE2-F910-45A0-9034-18D3FB9F0FD4}"/>
              </a:ext>
            </a:extLst>
          </p:cNvPr>
          <p:cNvSpPr txBox="1"/>
          <p:nvPr/>
        </p:nvSpPr>
        <p:spPr>
          <a:xfrm>
            <a:off x="687896" y="1484851"/>
            <a:ext cx="68454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랜덤 </a:t>
            </a:r>
            <a:r>
              <a:rPr lang="ko-KR" altLang="en-US" dirty="0" err="1"/>
              <a:t>포레스트와</a:t>
            </a:r>
            <a:r>
              <a:rPr lang="ko-KR" altLang="en-US" dirty="0"/>
              <a:t> 유사하게 약한 예측 모델인 결정 트리를 </a:t>
            </a:r>
            <a:r>
              <a:rPr lang="ko-KR" altLang="en-US" dirty="0" err="1"/>
              <a:t>앙상블하는</a:t>
            </a:r>
            <a:r>
              <a:rPr lang="ko-KR" altLang="en-US" dirty="0"/>
              <a:t> 것을 기반으로 하는 머신 러닝 기법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이전 모델에서 놓친 데이터 포인트를 보완하는 새로운 모델을 반복적으로 훈련함으로써 모델을 향상</a:t>
            </a:r>
          </a:p>
        </p:txBody>
      </p:sp>
    </p:spTree>
    <p:extLst>
      <p:ext uri="{BB962C8B-B14F-4D97-AF65-F5344CB8AC3E}">
        <p14:creationId xmlns:p14="http://schemas.microsoft.com/office/powerpoint/2010/main" val="259081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13" idx="3"/>
          </p:cNvCxnSpPr>
          <p:nvPr/>
        </p:nvCxnSpPr>
        <p:spPr>
          <a:xfrm>
            <a:off x="2823118" y="288144"/>
            <a:ext cx="9001726" cy="0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420" y="134255"/>
            <a:ext cx="255069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신경망의 수학적 구성요소</a:t>
            </a:r>
            <a:endParaRPr kumimoji="0" lang="en-US" altLang="ko-KR" sz="1400" b="0" i="0" u="none" strike="noStrike" kern="1200" cap="none" spc="0" normalizeH="0" baseline="0" dirty="0">
              <a:solidFill>
                <a:srgbClr val="B7AE9D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38459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27923"/>
            <a:ext cx="3181674" cy="369332"/>
            <a:chOff x="484663" y="527923"/>
            <a:chExt cx="3181674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543366" y="527923"/>
              <a:ext cx="312297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dirty="0">
                  <a:latin typeface="KoPub돋움체 Medium"/>
                </a:rPr>
                <a:t>신경망의 톱니바퀴</a:t>
              </a:r>
              <a:r>
                <a:rPr lang="en-US" altLang="ko-KR" dirty="0">
                  <a:latin typeface="KoPub돋움체 Medium"/>
                </a:rPr>
                <a:t>: </a:t>
              </a:r>
              <a:r>
                <a:rPr lang="ko-KR" altLang="en-US" dirty="0" err="1">
                  <a:latin typeface="KoPub돋움체 Medium"/>
                </a:rPr>
                <a:t>텐서연산</a:t>
              </a:r>
              <a:endParaRPr lang="en-US" altLang="ko-KR" spc="-150" dirty="0">
                <a:solidFill>
                  <a:srgbClr val="585340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1794DAD-ADE1-4D41-AEDD-FB3F9CC40AAB}"/>
              </a:ext>
            </a:extLst>
          </p:cNvPr>
          <p:cNvSpPr txBox="1"/>
          <p:nvPr/>
        </p:nvSpPr>
        <p:spPr>
          <a:xfrm>
            <a:off x="848495" y="1137033"/>
            <a:ext cx="163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원소별</a:t>
            </a:r>
            <a:r>
              <a:rPr lang="ko-KR" altLang="en-US" dirty="0"/>
              <a:t> 연산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95BD4-A2EF-4175-8019-E1970F1D8B2E}"/>
              </a:ext>
            </a:extLst>
          </p:cNvPr>
          <p:cNvSpPr txBox="1"/>
          <p:nvPr/>
        </p:nvSpPr>
        <p:spPr>
          <a:xfrm>
            <a:off x="848495" y="2041535"/>
            <a:ext cx="193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72C02A-3555-4A88-ADDA-4FF989F82429}"/>
              </a:ext>
            </a:extLst>
          </p:cNvPr>
          <p:cNvSpPr txBox="1"/>
          <p:nvPr/>
        </p:nvSpPr>
        <p:spPr>
          <a:xfrm>
            <a:off x="4762126" y="2041535"/>
            <a:ext cx="193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덧셈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B70947E-2426-4259-8E26-F21F108BF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95" y="2929270"/>
            <a:ext cx="3172268" cy="284837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2000B65-E771-40EB-B397-A5C297D960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126" y="2676305"/>
            <a:ext cx="3296110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4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13" idx="3"/>
          </p:cNvCxnSpPr>
          <p:nvPr/>
        </p:nvCxnSpPr>
        <p:spPr>
          <a:xfrm>
            <a:off x="2823118" y="288144"/>
            <a:ext cx="9001726" cy="0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420" y="134255"/>
            <a:ext cx="255069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신경망의 수학적 구성요소</a:t>
            </a:r>
            <a:endParaRPr kumimoji="0" lang="en-US" altLang="ko-KR" sz="1400" b="0" i="0" u="none" strike="noStrike" kern="1200" cap="none" spc="0" normalizeH="0" baseline="0" dirty="0">
              <a:solidFill>
                <a:srgbClr val="B7AE9D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38459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27923"/>
            <a:ext cx="1681263" cy="369332"/>
            <a:chOff x="484663" y="527923"/>
            <a:chExt cx="1681263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543366" y="527923"/>
              <a:ext cx="162256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dirty="0">
                  <a:latin typeface="KoPub돋움체 Medium"/>
                </a:rPr>
                <a:t>브로드 캐스팅</a:t>
              </a:r>
              <a:endParaRPr lang="en-US" altLang="ko-KR" spc="-150" dirty="0">
                <a:solidFill>
                  <a:srgbClr val="585340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3C5694A-A142-4F72-BA02-3A43055B62C4}"/>
              </a:ext>
            </a:extLst>
          </p:cNvPr>
          <p:cNvSpPr txBox="1"/>
          <p:nvPr/>
        </p:nvSpPr>
        <p:spPr>
          <a:xfrm>
            <a:off x="484663" y="2308836"/>
            <a:ext cx="5246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크기가 다른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ko-KR" altLang="en-US" dirty="0" err="1"/>
              <a:t>텐서가</a:t>
            </a:r>
            <a:r>
              <a:rPr lang="ko-KR" altLang="en-US" dirty="0"/>
              <a:t> 더해질 때 작은 </a:t>
            </a:r>
            <a:r>
              <a:rPr lang="ko-KR" altLang="en-US" dirty="0" err="1"/>
              <a:t>텐서가</a:t>
            </a:r>
            <a:r>
              <a:rPr lang="ko-KR" altLang="en-US" dirty="0"/>
              <a:t> 큰 </a:t>
            </a:r>
            <a:r>
              <a:rPr lang="ko-KR" altLang="en-US" dirty="0" err="1"/>
              <a:t>텐서에게</a:t>
            </a:r>
            <a:r>
              <a:rPr lang="ko-KR" altLang="en-US" dirty="0"/>
              <a:t> 맞춰져서 더해지게 되는 과정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80A1DD-5187-4C22-A997-2ABE6946B3F6}"/>
              </a:ext>
            </a:extLst>
          </p:cNvPr>
          <p:cNvSpPr txBox="1"/>
          <p:nvPr/>
        </p:nvSpPr>
        <p:spPr>
          <a:xfrm>
            <a:off x="6590950" y="1670225"/>
            <a:ext cx="334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행렬</a:t>
            </a:r>
            <a:r>
              <a:rPr lang="en-US" altLang="ko-KR" dirty="0"/>
              <a:t>(2D)</a:t>
            </a:r>
            <a:r>
              <a:rPr lang="ko-KR" altLang="en-US" dirty="0"/>
              <a:t>과 벡터</a:t>
            </a:r>
            <a:r>
              <a:rPr lang="en-US" altLang="ko-KR" dirty="0"/>
              <a:t>(1D)</a:t>
            </a:r>
            <a:r>
              <a:rPr lang="ko-KR" altLang="en-US" dirty="0"/>
              <a:t> 의 덧셈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476A9C9-510C-4E11-9AD5-CEC13B7F9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950" y="2451355"/>
            <a:ext cx="3419952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3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13" idx="3"/>
          </p:cNvCxnSpPr>
          <p:nvPr/>
        </p:nvCxnSpPr>
        <p:spPr>
          <a:xfrm>
            <a:off x="2823118" y="288144"/>
            <a:ext cx="9001726" cy="0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420" y="134255"/>
            <a:ext cx="255069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신경망의 수학적 구성요소</a:t>
            </a:r>
            <a:endParaRPr kumimoji="0" lang="en-US" altLang="ko-KR" sz="1400" b="0" i="0" u="none" strike="noStrike" kern="1200" cap="none" spc="0" normalizeH="0" baseline="0" dirty="0">
              <a:solidFill>
                <a:srgbClr val="B7AE9D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38459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27923"/>
            <a:ext cx="1219598" cy="369332"/>
            <a:chOff x="484663" y="527923"/>
            <a:chExt cx="1219598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543366" y="527923"/>
              <a:ext cx="116089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dirty="0" err="1">
                  <a:latin typeface="KoPub돋움체 Medium"/>
                </a:rPr>
                <a:t>텐서</a:t>
              </a:r>
              <a:r>
                <a:rPr lang="ko-KR" altLang="en-US" dirty="0">
                  <a:latin typeface="KoPub돋움체 Medium"/>
                </a:rPr>
                <a:t> </a:t>
              </a:r>
              <a:r>
                <a:rPr lang="ko-KR" altLang="en-US" dirty="0" err="1">
                  <a:latin typeface="KoPub돋움체 Medium"/>
                </a:rPr>
                <a:t>점곱</a:t>
              </a:r>
              <a:endParaRPr lang="en-US" altLang="ko-KR" spc="-150" dirty="0">
                <a:solidFill>
                  <a:srgbClr val="585340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877AA36-DDF8-4D34-A13D-F489E064AC66}"/>
              </a:ext>
            </a:extLst>
          </p:cNvPr>
          <p:cNvSpPr txBox="1"/>
          <p:nvPr/>
        </p:nvSpPr>
        <p:spPr>
          <a:xfrm>
            <a:off x="1203642" y="1810271"/>
            <a:ext cx="316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벡터</a:t>
            </a:r>
            <a:r>
              <a:rPr lang="en-US" altLang="ko-KR" dirty="0"/>
              <a:t>(1D)</a:t>
            </a:r>
            <a:r>
              <a:rPr lang="ko-KR" altLang="en-US" dirty="0" err="1"/>
              <a:t>끼리의</a:t>
            </a:r>
            <a:r>
              <a:rPr lang="ko-KR" altLang="en-US" dirty="0"/>
              <a:t> 곱셈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679C803-70F2-44EB-984E-2D796477E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642" y="2507130"/>
            <a:ext cx="3238952" cy="28483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F33EF6-80A3-45FF-BF5A-7DD99E459414}"/>
              </a:ext>
            </a:extLst>
          </p:cNvPr>
          <p:cNvSpPr txBox="1"/>
          <p:nvPr/>
        </p:nvSpPr>
        <p:spPr>
          <a:xfrm>
            <a:off x="5695110" y="1810271"/>
            <a:ext cx="316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행렬</a:t>
            </a:r>
            <a:r>
              <a:rPr lang="en-US" altLang="ko-KR" dirty="0"/>
              <a:t>(2D)</a:t>
            </a:r>
            <a:r>
              <a:rPr lang="ko-KR" altLang="en-US" dirty="0"/>
              <a:t>과 벡터</a:t>
            </a:r>
            <a:r>
              <a:rPr lang="en-US" altLang="ko-KR" dirty="0"/>
              <a:t>(1D)</a:t>
            </a:r>
            <a:r>
              <a:rPr lang="ko-KR" altLang="en-US" dirty="0"/>
              <a:t> 의 곱셈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D5D9632-8445-4A32-8855-912ABA6994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110" y="2622792"/>
            <a:ext cx="3258005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1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489</TotalTime>
  <Words>472</Words>
  <Application>Microsoft Office PowerPoint</Application>
  <PresentationFormat>와이드스크린</PresentationFormat>
  <Paragraphs>89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KoPub돋움체 Bold</vt:lpstr>
      <vt:lpstr>KoPub돋움체 Medium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2016305085</dc:creator>
  <cp:lastModifiedBy>홍 혁진</cp:lastModifiedBy>
  <cp:revision>9</cp:revision>
  <dcterms:created xsi:type="dcterms:W3CDTF">2019-12-30T12:33:09Z</dcterms:created>
  <dcterms:modified xsi:type="dcterms:W3CDTF">2019-12-31T11:54:55Z</dcterms:modified>
</cp:coreProperties>
</file>