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0" r:id="rId23"/>
    <p:sldMasterId id="2147483691" r:id="rId25"/>
  </p:sldMasterIdLst>
  <p:notesMasterIdLst>
    <p:notesMasterId r:id="rId29"/>
  </p:notesMasterIdLst>
  <p:handoutMasterIdLst>
    <p:handoutMasterId r:id="rId27"/>
  </p:handoutMasterIdLst>
  <p:sldIdLst>
    <p:sldId id="260" r:id="rId31"/>
    <p:sldId id="261" r:id="rId32"/>
    <p:sldId id="257" r:id="rId33"/>
    <p:sldId id="258" r:id="rId34"/>
    <p:sldId id="2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handoutMaster" Target="handoutMasters/handoutMaster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4" Type="http://schemas.openxmlformats.org/officeDocument/2006/relationships/slide" Target="slides/slide4.xml"></Relationship><Relationship Id="rId35" Type="http://schemas.openxmlformats.org/officeDocument/2006/relationships/slide" Target="slides/slide5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1/21/2019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 hasCustomPrompt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obj"/>
          </p:nvPr>
        </p:nvSpPr>
        <p:spPr>
          <a:xfrm rot="0">
            <a:off x="838200" y="365125"/>
            <a:ext cx="10516235" cy="58127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1/21/2019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footer</a:t>
            </a: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Click to edit Master text styles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Second level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Third level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Fourth level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1/21/2019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footer</a:t>
            </a: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5155219141.jpe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266551137946.png"></Relationship><Relationship Id="rId4" Type="http://schemas.openxmlformats.org/officeDocument/2006/relationships/hyperlink" Target="https://keras.io/ko/preprocessing/image/" TargetMode="External"></Relationship><Relationship Id="rId5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49361147946.png"></Relationship><Relationship Id="rId4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image" Target="../media/fImage4297921157946.png"></Relationship><Relationship Id="rId7" Type="http://schemas.openxmlformats.org/officeDocument/2006/relationships/image" Target="../media/fImage4463051163168.png"></Relationship><Relationship Id="rId8" Type="http://schemas.openxmlformats.org/officeDocument/2006/relationships/image" Target="../media/fImage4477121179344.png"></Relationship><Relationship Id="rId9" Type="http://schemas.openxmlformats.org/officeDocument/2006/relationships/image" Target="../media/fImage4292931189526.png"></Relationship><Relationship Id="rId10" Type="http://schemas.openxmlformats.org/officeDocument/2006/relationships/image" Target="../media/fImage4577021192678.png"></Relationship><Relationship Id="rId1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442720" y="2762250"/>
            <a:ext cx="9321165" cy="3200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맑은 고딕" charset="0"/>
                <a:ea typeface="맑은 고딕" charset="0"/>
              </a:rPr>
              <a:t>이미지 증식</a:t>
            </a:r>
            <a:endParaRPr lang="ko-KR" altLang="en-US" sz="40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조동민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ehdal/AppData/Roaming/PolarisOffice/ETemp/8528_22776264/fImage51552191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8500" y="1524000"/>
            <a:ext cx="5715635" cy="38106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4027805" y="666750"/>
            <a:ext cx="413702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&lt; </a:t>
            </a:r>
            <a:r>
              <a:rPr sz="2400" b="1">
                <a:latin typeface="맑은 고딕" charset="0"/>
                <a:ea typeface="맑은 고딕" charset="0"/>
              </a:rPr>
              <a:t>원본 이미지 &gt;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 rot="0">
            <a:off x="11167110" y="6003290"/>
            <a:ext cx="280035" cy="248285"/>
          </a:xfrm>
          <a:custGeom>
            <a:gdLst>
              <a:gd fmla="*/ 2474 w 3493" name="TX0"/>
              <a:gd fmla="*/ 0 h 3099" name="TY0"/>
              <a:gd fmla="*/ 2546 w 3493" name="TX1"/>
              <a:gd fmla="*/ 0 h 3099" name="TY1"/>
              <a:gd fmla="*/ 2618 w 3493" name="TX2"/>
              <a:gd fmla="*/ 5 h 3099" name="TY2"/>
              <a:gd fmla="*/ 2689 w 3493" name="TX3"/>
              <a:gd fmla="*/ 15 h 3099" name="TY3"/>
              <a:gd fmla="*/ 2758 w 3493" name="TX4"/>
              <a:gd fmla="*/ 31 h 3099" name="TY4"/>
              <a:gd fmla="*/ 2828 w 3493" name="TX5"/>
              <a:gd fmla="*/ 51 h 3099" name="TY5"/>
              <a:gd fmla="*/ 2896 w 3493" name="TX6"/>
              <a:gd fmla="*/ 76 h 3099" name="TY6"/>
              <a:gd fmla="*/ 2963 w 3493" name="TX7"/>
              <a:gd fmla="*/ 108 h 3099" name="TY7"/>
              <a:gd fmla="*/ 3026 w 3493" name="TX8"/>
              <a:gd fmla="*/ 143 h 3099" name="TY8"/>
              <a:gd fmla="*/ 3088 w 3493" name="TX9"/>
              <a:gd fmla="*/ 183 h 3099" name="TY9"/>
              <a:gd fmla="*/ 3147 w 3493" name="TX10"/>
              <a:gd fmla="*/ 230 h 3099" name="TY10"/>
              <a:gd fmla="*/ 3204 w 3493" name="TX11"/>
              <a:gd fmla="*/ 281 h 3099" name="TY11"/>
              <a:gd fmla="*/ 3256 w 3493" name="TX12"/>
              <a:gd fmla="*/ 336 h 3099" name="TY12"/>
              <a:gd fmla="*/ 3303 w 3493" name="TX13"/>
              <a:gd fmla="*/ 394 h 3099" name="TY13"/>
              <a:gd fmla="*/ 3345 w 3493" name="TX14"/>
              <a:gd fmla="*/ 455 h 3099" name="TY14"/>
              <a:gd fmla="*/ 3382 w 3493" name="TX15"/>
              <a:gd fmla="*/ 518 h 3099" name="TY15"/>
              <a:gd fmla="*/ 3413 w 3493" name="TX16"/>
              <a:gd fmla="*/ 582 h 3099" name="TY16"/>
              <a:gd fmla="*/ 3439 w 3493" name="TX17"/>
              <a:gd fmla="*/ 650 h 3099" name="TY17"/>
              <a:gd fmla="*/ 3460 w 3493" name="TX18"/>
              <a:gd fmla="*/ 717 h 3099" name="TY18"/>
              <a:gd fmla="*/ 3475 w 3493" name="TX19"/>
              <a:gd fmla="*/ 786 h 3099" name="TY19"/>
              <a:gd fmla="*/ 3486 w 3493" name="TX20"/>
              <a:gd fmla="*/ 856 h 3099" name="TY20"/>
              <a:gd fmla="*/ 3491 w 3493" name="TX21"/>
              <a:gd fmla="*/ 926 h 3099" name="TY21"/>
              <a:gd fmla="*/ 3491 w 3493" name="TX22"/>
              <a:gd fmla="*/ 996 h 3099" name="TY22"/>
              <a:gd fmla="*/ 3486 w 3493" name="TX23"/>
              <a:gd fmla="*/ 1066 h 3099" name="TY23"/>
              <a:gd fmla="*/ 3475 w 3493" name="TX24"/>
              <a:gd fmla="*/ 1136 h 3099" name="TY24"/>
              <a:gd fmla="*/ 3460 w 3493" name="TX25"/>
              <a:gd fmla="*/ 1205 h 3099" name="TY25"/>
              <a:gd fmla="*/ 3439 w 3493" name="TX26"/>
              <a:gd fmla="*/ 1273 h 3099" name="TY26"/>
              <a:gd fmla="*/ 3413 w 3493" name="TX27"/>
              <a:gd fmla="*/ 1339 h 3099" name="TY27"/>
              <a:gd fmla="*/ 3382 w 3493" name="TX28"/>
              <a:gd fmla="*/ 1404 h 3099" name="TY28"/>
              <a:gd fmla="*/ 3345 w 3493" name="TX29"/>
              <a:gd fmla="*/ 1467 h 3099" name="TY29"/>
              <a:gd fmla="*/ 3303 w 3493" name="TX30"/>
              <a:gd fmla="*/ 1528 h 3099" name="TY30"/>
              <a:gd fmla="*/ 3256 w 3493" name="TX31"/>
              <a:gd fmla="*/ 1586 h 3099" name="TY31"/>
              <a:gd fmla="*/ 3204 w 3493" name="TX32"/>
              <a:gd fmla="*/ 1641 h 3099" name="TY32"/>
              <a:gd fmla="*/ 2007 w 3493" name="TX33"/>
              <a:gd fmla="*/ 2813 h 3099" name="TY33"/>
              <a:gd fmla="*/ 1988 w 3493" name="TX34"/>
              <a:gd fmla="*/ 2828 h 3099" name="TY34"/>
              <a:gd fmla="*/ 1965 w 3493" name="TX35"/>
              <a:gd fmla="*/ 2838 h 3099" name="TY35"/>
              <a:gd fmla="*/ 1942 w 3493" name="TX36"/>
              <a:gd fmla="*/ 2844 h 3099" name="TY36"/>
              <a:gd fmla="*/ 1918 w 3493" name="TX37"/>
              <a:gd fmla="*/ 2844 h 3099" name="TY37"/>
              <a:gd fmla="*/ 1894 w 3493" name="TX38"/>
              <a:gd fmla="*/ 2838 h 3099" name="TY38"/>
              <a:gd fmla="*/ 1873 w 3493" name="TX39"/>
              <a:gd fmla="*/ 2828 h 3099" name="TY39"/>
              <a:gd fmla="*/ 1853 w 3493" name="TX40"/>
              <a:gd fmla="*/ 2813 h 3099" name="TY40"/>
              <a:gd fmla="*/ 1837 w 3493" name="TX41"/>
              <a:gd fmla="*/ 2793 h 3099" name="TY41"/>
              <a:gd fmla="*/ 1827 w 3493" name="TX42"/>
              <a:gd fmla="*/ 2772 h 3099" name="TY42"/>
              <a:gd fmla="*/ 1821 w 3493" name="TX43"/>
              <a:gd fmla="*/ 2749 h 3099" name="TY43"/>
              <a:gd fmla="*/ 1821 w 3493" name="TX44"/>
              <a:gd fmla="*/ 2726 h 3099" name="TY44"/>
              <a:gd fmla="*/ 1827 w 3493" name="TX45"/>
              <a:gd fmla="*/ 2703 h 3099" name="TY45"/>
              <a:gd fmla="*/ 1837 w 3493" name="TX46"/>
              <a:gd fmla="*/ 2681 h 3099" name="TY46"/>
              <a:gd fmla="*/ 1853 w 3493" name="TX47"/>
              <a:gd fmla="*/ 2662 h 3099" name="TY47"/>
              <a:gd fmla="*/ 3035 w 3493" name="TX48"/>
              <a:gd fmla="*/ 1505 h 3099" name="TY48"/>
              <a:gd fmla="*/ 3079 w 3493" name="TX49"/>
              <a:gd fmla="*/ 1458 h 3099" name="TY49"/>
              <a:gd fmla="*/ 3118 w 3493" name="TX50"/>
              <a:gd fmla="*/ 1407 h 3099" name="TY50"/>
              <a:gd fmla="*/ 3153 w 3493" name="TX51"/>
              <a:gd fmla="*/ 1355 h 3099" name="TY51"/>
              <a:gd fmla="*/ 3183 w 3493" name="TX52"/>
              <a:gd fmla="*/ 1300 h 3099" name="TY52"/>
              <a:gd fmla="*/ 3208 w 3493" name="TX53"/>
              <a:gd fmla="*/ 1243 h 3099" name="TY53"/>
              <a:gd fmla="*/ 3228 w 3493" name="TX54"/>
              <a:gd fmla="*/ 1185 h 3099" name="TY54"/>
              <a:gd fmla="*/ 3242 w 3493" name="TX55"/>
              <a:gd fmla="*/ 1126 h 3099" name="TY55"/>
              <a:gd fmla="*/ 3253 w 3493" name="TX56"/>
              <a:gd fmla="*/ 1066 h 3099" name="TY56"/>
              <a:gd fmla="*/ 3257 w 3493" name="TX57"/>
              <a:gd fmla="*/ 1006 h 3099" name="TY57"/>
              <a:gd fmla="*/ 3257 w 3493" name="TX58"/>
              <a:gd fmla="*/ 946 h 3099" name="TY58"/>
              <a:gd fmla="*/ 3253 w 3493" name="TX59"/>
              <a:gd fmla="*/ 885 h 3099" name="TY59"/>
              <a:gd fmla="*/ 3242 w 3493" name="TX60"/>
              <a:gd fmla="*/ 826 h 3099" name="TY60"/>
              <a:gd fmla="*/ 3228 w 3493" name="TX61"/>
              <a:gd fmla="*/ 766 h 3099" name="TY61"/>
              <a:gd fmla="*/ 3208 w 3493" name="TX62"/>
              <a:gd fmla="*/ 709 h 3099" name="TY62"/>
              <a:gd fmla="*/ 3183 w 3493" name="TX63"/>
              <a:gd fmla="*/ 653 h 3099" name="TY63"/>
              <a:gd fmla="*/ 3153 w 3493" name="TX64"/>
              <a:gd fmla="*/ 598 h 3099" name="TY64"/>
              <a:gd fmla="*/ 3118 w 3493" name="TX65"/>
              <a:gd fmla="*/ 545 h 3099" name="TY65"/>
              <a:gd fmla="*/ 3079 w 3493" name="TX66"/>
              <a:gd fmla="*/ 495 h 3099" name="TY66"/>
              <a:gd fmla="*/ 3035 w 3493" name="TX67"/>
              <a:gd fmla="*/ 448 h 3099" name="TY67"/>
              <a:gd fmla="*/ 2985 w 3493" name="TX68"/>
              <a:gd fmla="*/ 403 h 3099" name="TY68"/>
              <a:gd fmla="*/ 2935 w 3493" name="TX69"/>
              <a:gd fmla="*/ 364 h 3099" name="TY69"/>
              <a:gd fmla="*/ 2881 w 3493" name="TX70"/>
              <a:gd fmla="*/ 331 h 3099" name="TY70"/>
              <a:gd fmla="*/ 2825 w 3493" name="TX71"/>
              <a:gd fmla="*/ 301 h 3099" name="TY71"/>
              <a:gd fmla="*/ 2767 w 3493" name="TX72"/>
              <a:gd fmla="*/ 277 h 3099" name="TY72"/>
              <a:gd fmla="*/ 2708 w 3493" name="TX73"/>
              <a:gd fmla="*/ 258 h 3099" name="TY73"/>
              <a:gd fmla="*/ 2648 w 3493" name="TX74"/>
              <a:gd fmla="*/ 243 h 3099" name="TY74"/>
              <a:gd fmla="*/ 2586 w 3493" name="TX75"/>
              <a:gd fmla="*/ 234 h 3099" name="TY75"/>
              <a:gd fmla="*/ 2525 w 3493" name="TX76"/>
              <a:gd fmla="*/ 229 h 3099" name="TY76"/>
              <a:gd fmla="*/ 2464 w 3493" name="TX77"/>
              <a:gd fmla="*/ 229 h 3099" name="TY77"/>
              <a:gd fmla="*/ 2402 w 3493" name="TX78"/>
              <a:gd fmla="*/ 234 h 3099" name="TY78"/>
              <a:gd fmla="*/ 2340 w 3493" name="TX79"/>
              <a:gd fmla="*/ 243 h 3099" name="TY79"/>
              <a:gd fmla="*/ 2280 w 3493" name="TX80"/>
              <a:gd fmla="*/ 258 h 3099" name="TY80"/>
              <a:gd fmla="*/ 2221 w 3493" name="TX81"/>
              <a:gd fmla="*/ 277 h 3099" name="TY81"/>
              <a:gd fmla="*/ 2164 w 3493" name="TX82"/>
              <a:gd fmla="*/ 301 h 3099" name="TY82"/>
              <a:gd fmla="*/ 2108 w 3493" name="TX83"/>
              <a:gd fmla="*/ 331 h 3099" name="TY83"/>
              <a:gd fmla="*/ 2055 w 3493" name="TX84"/>
              <a:gd fmla="*/ 364 h 3099" name="TY84"/>
              <a:gd fmla="*/ 2003 w 3493" name="TX85"/>
              <a:gd fmla="*/ 403 h 3099" name="TY85"/>
              <a:gd fmla="*/ 1955 w 3493" name="TX86"/>
              <a:gd fmla="*/ 448 h 3099" name="TY86"/>
              <a:gd fmla="*/ 378 w 3493" name="TX87"/>
              <a:gd fmla="*/ 1972 h 3099" name="TY87"/>
              <a:gd fmla="*/ 341 w 3493" name="TX88"/>
              <a:gd fmla="*/ 2013 h 3099" name="TY88"/>
              <a:gd fmla="*/ 307 w 3493" name="TX89"/>
              <a:gd fmla="*/ 2057 h 3099" name="TY89"/>
              <a:gd fmla="*/ 280 w 3493" name="TX90"/>
              <a:gd fmla="*/ 2102 h 3099" name="TY90"/>
              <a:gd fmla="*/ 258 w 3493" name="TX91"/>
              <a:gd fmla="*/ 2149 h 3099" name="TY91"/>
              <a:gd fmla="*/ 241 w 3493" name="TX92"/>
              <a:gd fmla="*/ 2199 h 3099" name="TY92"/>
              <a:gd fmla="*/ 228 w 3493" name="TX93"/>
              <a:gd fmla="*/ 2248 h 3099" name="TY93"/>
              <a:gd fmla="*/ 220 w 3493" name="TX94"/>
              <a:gd fmla="*/ 2299 h 3099" name="TY94"/>
              <a:gd fmla="*/ 218 w 3493" name="TX95"/>
              <a:gd fmla="*/ 2350 h 3099" name="TY95"/>
              <a:gd fmla="*/ 220 w 3493" name="TX96"/>
              <a:gd fmla="*/ 2402 h 3099" name="TY96"/>
              <a:gd fmla="*/ 228 w 3493" name="TX97"/>
              <a:gd fmla="*/ 2452 h 3099" name="TY97"/>
              <a:gd fmla="*/ 241 w 3493" name="TX98"/>
              <a:gd fmla="*/ 2503 h 3099" name="TY98"/>
              <a:gd fmla="*/ 258 w 3493" name="TX99"/>
              <a:gd fmla="*/ 2551 h 3099" name="TY99"/>
              <a:gd fmla="*/ 280 w 3493" name="TX100"/>
              <a:gd fmla="*/ 2599 h 3099" name="TY100"/>
              <a:gd fmla="*/ 307 w 3493" name="TX101"/>
              <a:gd fmla="*/ 2644 h 3099" name="TY101"/>
              <a:gd fmla="*/ 341 w 3493" name="TX102"/>
              <a:gd fmla="*/ 2687 h 3099" name="TY102"/>
              <a:gd fmla="*/ 378 w 3493" name="TX103"/>
              <a:gd fmla="*/ 2728 h 3099" name="TY103"/>
              <a:gd fmla="*/ 419 w 3493" name="TX104"/>
              <a:gd fmla="*/ 2765 h 3099" name="TY104"/>
              <a:gd fmla="*/ 463 w 3493" name="TX105"/>
              <a:gd fmla="*/ 2796 h 3099" name="TY105"/>
              <a:gd fmla="*/ 509 w 3493" name="TX106"/>
              <a:gd fmla="*/ 2824 h 3099" name="TY106"/>
              <a:gd fmla="*/ 558 w 3493" name="TX107"/>
              <a:gd fmla="*/ 2846 h 3099" name="TY107"/>
              <a:gd fmla="*/ 608 w 3493" name="TX108"/>
              <a:gd fmla="*/ 2863 h 3099" name="TY108"/>
              <a:gd fmla="*/ 660 w 3493" name="TX109"/>
              <a:gd fmla="*/ 2874 h 3099" name="TY109"/>
              <a:gd fmla="*/ 711 w 3493" name="TX110"/>
              <a:gd fmla="*/ 2882 h 3099" name="TY110"/>
              <a:gd fmla="*/ 763 w 3493" name="TX111"/>
              <a:gd fmla="*/ 2885 h 3099" name="TY111"/>
              <a:gd fmla="*/ 816 w 3493" name="TX112"/>
              <a:gd fmla="*/ 2882 h 3099" name="TY112"/>
              <a:gd fmla="*/ 867 w 3493" name="TX113"/>
              <a:gd fmla="*/ 2874 h 3099" name="TY113"/>
              <a:gd fmla="*/ 919 w 3493" name="TX114"/>
              <a:gd fmla="*/ 2863 h 3099" name="TY114"/>
              <a:gd fmla="*/ 968 w 3493" name="TX115"/>
              <a:gd fmla="*/ 2846 h 3099" name="TY115"/>
              <a:gd fmla="*/ 1018 w 3493" name="TX116"/>
              <a:gd fmla="*/ 2824 h 3099" name="TY116"/>
              <a:gd fmla="*/ 1064 w 3493" name="TX117"/>
              <a:gd fmla="*/ 2796 h 3099" name="TY117"/>
              <a:gd fmla="*/ 1108 w 3493" name="TX118"/>
              <a:gd fmla="*/ 2765 h 3099" name="TY118"/>
              <a:gd fmla="*/ 1149 w 3493" name="TX119"/>
              <a:gd fmla="*/ 2728 h 3099" name="TY119"/>
              <a:gd fmla="*/ 2741 w 3493" name="TX120"/>
              <a:gd fmla="*/ 1187 h 3099" name="TY120"/>
              <a:gd fmla="*/ 2768 w 3493" name="TX121"/>
              <a:gd fmla="*/ 1158 h 3099" name="TY121"/>
              <a:gd fmla="*/ 2791 w 3493" name="TX122"/>
              <a:gd fmla="*/ 1125 h 3099" name="TY122"/>
              <a:gd fmla="*/ 2809 w 3493" name="TX123"/>
              <a:gd fmla="*/ 1091 h 3099" name="TY123"/>
              <a:gd fmla="*/ 2823 w 3493" name="TX124"/>
              <a:gd fmla="*/ 1055 h 3099" name="TY124"/>
              <a:gd fmla="*/ 2831 w 3493" name="TX125"/>
              <a:gd fmla="*/ 1018 h 3099" name="TY125"/>
              <a:gd fmla="*/ 2837 w 3493" name="TX126"/>
              <a:gd fmla="*/ 980 h 3099" name="TY126"/>
              <a:gd fmla="*/ 2837 w 3493" name="TX127"/>
              <a:gd fmla="*/ 942 h 3099" name="TY127"/>
              <a:gd fmla="*/ 2831 w 3493" name="TX128"/>
              <a:gd fmla="*/ 904 h 3099" name="TY128"/>
              <a:gd fmla="*/ 2823 w 3493" name="TX129"/>
              <a:gd fmla="*/ 867 h 3099" name="TY129"/>
              <a:gd fmla="*/ 2809 w 3493" name="TX130"/>
              <a:gd fmla="*/ 832 h 3099" name="TY130"/>
              <a:gd fmla="*/ 2791 w 3493" name="TX131"/>
              <a:gd fmla="*/ 797 h 3099" name="TY131"/>
              <a:gd fmla="*/ 2768 w 3493" name="TX132"/>
              <a:gd fmla="*/ 764 h 3099" name="TY132"/>
              <a:gd fmla="*/ 2741 w 3493" name="TX133"/>
              <a:gd fmla="*/ 734 h 3099" name="TY133"/>
              <a:gd fmla="*/ 2710 w 3493" name="TX134"/>
              <a:gd fmla="*/ 707 h 3099" name="TY134"/>
              <a:gd fmla="*/ 2677 w 3493" name="TX135"/>
              <a:gd fmla="*/ 685 h 3099" name="TY135"/>
              <a:gd fmla="*/ 2642 w 3493" name="TX136"/>
              <a:gd fmla="*/ 668 h 3099" name="TY136"/>
              <a:gd fmla="*/ 2605 w 3493" name="TX137"/>
              <a:gd fmla="*/ 654 h 3099" name="TY137"/>
              <a:gd fmla="*/ 2567 w 3493" name="TX138"/>
              <a:gd fmla="*/ 645 h 3099" name="TY138"/>
              <a:gd fmla="*/ 2528 w 3493" name="TX139"/>
              <a:gd fmla="*/ 641 h 3099" name="TY139"/>
              <a:gd fmla="*/ 2490 w 3493" name="TX140"/>
              <a:gd fmla="*/ 641 h 3099" name="TY140"/>
              <a:gd fmla="*/ 2452 w 3493" name="TX141"/>
              <a:gd fmla="*/ 645 h 3099" name="TY141"/>
              <a:gd fmla="*/ 2415 w 3493" name="TX142"/>
              <a:gd fmla="*/ 654 h 3099" name="TY142"/>
              <a:gd fmla="*/ 2377 w 3493" name="TX143"/>
              <a:gd fmla="*/ 668 h 3099" name="TY143"/>
              <a:gd fmla="*/ 2343 w 3493" name="TX144"/>
              <a:gd fmla="*/ 685 h 3099" name="TY144"/>
              <a:gd fmla="*/ 2309 w 3493" name="TX145"/>
              <a:gd fmla="*/ 707 h 3099" name="TY145"/>
              <a:gd fmla="*/ 2278 w 3493" name="TX146"/>
              <a:gd fmla="*/ 734 h 3099" name="TY146"/>
              <a:gd fmla="*/ 1082 w 3493" name="TX147"/>
              <a:gd fmla="*/ 1906 h 3099" name="TY147"/>
              <a:gd fmla="*/ 1062 w 3493" name="TX148"/>
              <a:gd fmla="*/ 1922 h 3099" name="TY148"/>
              <a:gd fmla="*/ 1040 w 3493" name="TX149"/>
              <a:gd fmla="*/ 1931 h 3099" name="TY149"/>
              <a:gd fmla="*/ 1017 w 3493" name="TX150"/>
              <a:gd fmla="*/ 1937 h 3099" name="TY150"/>
              <a:gd fmla="*/ 992 w 3493" name="TX151"/>
              <a:gd fmla="*/ 1937 h 3099" name="TY151"/>
              <a:gd fmla="*/ 969 w 3493" name="TX152"/>
              <a:gd fmla="*/ 1931 h 3099" name="TY152"/>
              <a:gd fmla="*/ 947 w 3493" name="TX153"/>
              <a:gd fmla="*/ 1922 h 3099" name="TY153"/>
              <a:gd fmla="*/ 927 w 3493" name="TX154"/>
              <a:gd fmla="*/ 1906 h 3099" name="TY154"/>
              <a:gd fmla="*/ 911 w 3493" name="TX155"/>
              <a:gd fmla="*/ 1887 h 3099" name="TY155"/>
              <a:gd fmla="*/ 900 w 3493" name="TX156"/>
              <a:gd fmla="*/ 1865 h 3099" name="TY156"/>
              <a:gd fmla="*/ 896 w 3493" name="TX157"/>
              <a:gd fmla="*/ 1842 h 3099" name="TY157"/>
              <a:gd fmla="*/ 896 w 3493" name="TX158"/>
              <a:gd fmla="*/ 1819 h 3099" name="TY158"/>
              <a:gd fmla="*/ 900 w 3493" name="TX159"/>
              <a:gd fmla="*/ 1796 h 3099" name="TY159"/>
              <a:gd fmla="*/ 911 w 3493" name="TX160"/>
              <a:gd fmla="*/ 1775 h 3099" name="TY160"/>
              <a:gd fmla="*/ 927 w 3493" name="TX161"/>
              <a:gd fmla="*/ 1755 h 3099" name="TY161"/>
              <a:gd fmla="*/ 2123 w 3493" name="TX162"/>
              <a:gd fmla="*/ 583 h 3099" name="TY162"/>
              <a:gd fmla="*/ 2165 w 3493" name="TX163"/>
              <a:gd fmla="*/ 546 h 3099" name="TY163"/>
              <a:gd fmla="*/ 2209 w 3493" name="TX164"/>
              <a:gd fmla="*/ 515 h 3099" name="TY164"/>
              <a:gd fmla="*/ 2255 w 3493" name="TX165"/>
              <a:gd fmla="*/ 488 h 3099" name="TY165"/>
              <a:gd fmla="*/ 2304 w 3493" name="TX166"/>
              <a:gd fmla="*/ 465 h 3099" name="TY166"/>
              <a:gd fmla="*/ 2354 w 3493" name="TX167"/>
              <a:gd fmla="*/ 449 h 3099" name="TY167"/>
              <a:gd fmla="*/ 2405 w 3493" name="TX168"/>
              <a:gd fmla="*/ 436 h 3099" name="TY168"/>
              <a:gd fmla="*/ 2457 w 3493" name="TX169"/>
              <a:gd fmla="*/ 429 h 3099" name="TY169"/>
              <a:gd fmla="*/ 2509 w 3493" name="TX170"/>
              <a:gd fmla="*/ 427 h 3099" name="TY170"/>
              <a:gd fmla="*/ 2562 w 3493" name="TX171"/>
              <a:gd fmla="*/ 429 h 3099" name="TY171"/>
              <a:gd fmla="*/ 2613 w 3493" name="TX172"/>
              <a:gd fmla="*/ 436 h 3099" name="TY172"/>
              <a:gd fmla="*/ 2665 w 3493" name="TX173"/>
              <a:gd fmla="*/ 449 h 3099" name="TY173"/>
              <a:gd fmla="*/ 2714 w 3493" name="TX174"/>
              <a:gd fmla="*/ 465 h 3099" name="TY174"/>
              <a:gd fmla="*/ 2763 w 3493" name="TX175"/>
              <a:gd fmla="*/ 488 h 3099" name="TY175"/>
              <a:gd fmla="*/ 2810 w 3493" name="TX176"/>
              <a:gd fmla="*/ 515 h 3099" name="TY176"/>
              <a:gd fmla="*/ 2854 w 3493" name="TX177"/>
              <a:gd fmla="*/ 546 h 3099" name="TY177"/>
              <a:gd fmla="*/ 2895 w 3493" name="TX178"/>
              <a:gd fmla="*/ 583 h 3099" name="TY178"/>
              <a:gd fmla="*/ 2932 w 3493" name="TX179"/>
              <a:gd fmla="*/ 623 h 3099" name="TY179"/>
              <a:gd fmla="*/ 2965 w 3493" name="TX180"/>
              <a:gd fmla="*/ 666 h 3099" name="TY180"/>
              <a:gd fmla="*/ 2993 w 3493" name="TX181"/>
              <a:gd fmla="*/ 713 h 3099" name="TY181"/>
              <a:gd fmla="*/ 3015 w 3493" name="TX182"/>
              <a:gd fmla="*/ 760 h 3099" name="TY182"/>
              <a:gd fmla="*/ 3032 w 3493" name="TX183"/>
              <a:gd fmla="*/ 809 h 3099" name="TY183"/>
              <a:gd fmla="*/ 3045 w 3493" name="TX184"/>
              <a:gd fmla="*/ 859 h 3099" name="TY184"/>
              <a:gd fmla="*/ 3053 w 3493" name="TX185"/>
              <a:gd fmla="*/ 910 h 3099" name="TY185"/>
              <a:gd fmla="*/ 3055 w 3493" name="TX186"/>
              <a:gd fmla="*/ 961 h 3099" name="TY186"/>
              <a:gd fmla="*/ 3053 w 3493" name="TX187"/>
              <a:gd fmla="*/ 1012 h 3099" name="TY187"/>
              <a:gd fmla="*/ 3045 w 3493" name="TX188"/>
              <a:gd fmla="*/ 1063 h 3099" name="TY188"/>
              <a:gd fmla="*/ 3032 w 3493" name="TX189"/>
              <a:gd fmla="*/ 1113 h 3099" name="TY189"/>
              <a:gd fmla="*/ 3015 w 3493" name="TX190"/>
              <a:gd fmla="*/ 1162 h 3099" name="TY190"/>
              <a:gd fmla="*/ 2993 w 3493" name="TX191"/>
              <a:gd fmla="*/ 1209 h 3099" name="TY191"/>
              <a:gd fmla="*/ 2965 w 3493" name="TX192"/>
              <a:gd fmla="*/ 1255 h 3099" name="TY192"/>
              <a:gd fmla="*/ 2932 w 3493" name="TX193"/>
              <a:gd fmla="*/ 1298 h 3099" name="TY193"/>
              <a:gd fmla="*/ 2895 w 3493" name="TX194"/>
              <a:gd fmla="*/ 1339 h 3099" name="TY194"/>
              <a:gd fmla="*/ 1303 w 3493" name="TX195"/>
              <a:gd fmla="*/ 2879 h 3099" name="TY195"/>
              <a:gd fmla="*/ 1255 w 3493" name="TX196"/>
              <a:gd fmla="*/ 2923 h 3099" name="TY196"/>
              <a:gd fmla="*/ 1203 w 3493" name="TX197"/>
              <a:gd fmla="*/ 2962 h 3099" name="TY197"/>
              <a:gd fmla="*/ 1150 w 3493" name="TX198"/>
              <a:gd fmla="*/ 2995 h 3099" name="TY198"/>
              <a:gd fmla="*/ 1094 w 3493" name="TX199"/>
              <a:gd fmla="*/ 3025 h 3099" name="TY199"/>
              <a:gd fmla="*/ 1036 w 3493" name="TX200"/>
              <a:gd fmla="*/ 3049 h 3099" name="TY200"/>
              <a:gd fmla="*/ 977 w 3493" name="TX201"/>
              <a:gd fmla="*/ 3068 h 3099" name="TY201"/>
              <a:gd fmla="*/ 917 w 3493" name="TX202"/>
              <a:gd fmla="*/ 3083 h 3099" name="TY202"/>
              <a:gd fmla="*/ 855 w 3493" name="TX203"/>
              <a:gd fmla="*/ 3092 h 3099" name="TY203"/>
              <a:gd fmla="*/ 794 w 3493" name="TX204"/>
              <a:gd fmla="*/ 3097 h 3099" name="TY204"/>
              <a:gd fmla="*/ 733 w 3493" name="TX205"/>
              <a:gd fmla="*/ 3097 h 3099" name="TY205"/>
              <a:gd fmla="*/ 671 w 3493" name="TX206"/>
              <a:gd fmla="*/ 3092 h 3099" name="TY206"/>
              <a:gd fmla="*/ 609 w 3493" name="TX207"/>
              <a:gd fmla="*/ 3083 h 3099" name="TY207"/>
              <a:gd fmla="*/ 549 w 3493" name="TX208"/>
              <a:gd fmla="*/ 3068 h 3099" name="TY208"/>
              <a:gd fmla="*/ 490 w 3493" name="TX209"/>
              <a:gd fmla="*/ 3049 h 3099" name="TY209"/>
              <a:gd fmla="*/ 433 w 3493" name="TX210"/>
              <a:gd fmla="*/ 3025 h 3099" name="TY210"/>
              <a:gd fmla="*/ 377 w 3493" name="TX211"/>
              <a:gd fmla="*/ 2995 h 3099" name="TY211"/>
              <a:gd fmla="*/ 323 w 3493" name="TX212"/>
              <a:gd fmla="*/ 2962 h 3099" name="TY212"/>
              <a:gd fmla="*/ 272 w 3493" name="TX213"/>
              <a:gd fmla="*/ 2923 h 3099" name="TY213"/>
              <a:gd fmla="*/ 224 w 3493" name="TX214"/>
              <a:gd fmla="*/ 2879 h 3099" name="TY214"/>
              <a:gd fmla="*/ 178 w 3493" name="TX215"/>
              <a:gd fmla="*/ 2832 h 3099" name="TY215"/>
              <a:gd fmla="*/ 139 w 3493" name="TX216"/>
              <a:gd fmla="*/ 2782 h 3099" name="TY216"/>
              <a:gd fmla="*/ 104 w 3493" name="TX217"/>
              <a:gd fmla="*/ 2729 h 3099" name="TY217"/>
              <a:gd fmla="*/ 75 w 3493" name="TX218"/>
              <a:gd fmla="*/ 2674 h 3099" name="TY218"/>
              <a:gd fmla="*/ 51 w 3493" name="TX219"/>
              <a:gd fmla="*/ 2617 h 3099" name="TY219"/>
              <a:gd fmla="*/ 30 w 3493" name="TX220"/>
              <a:gd fmla="*/ 2560 h 3099" name="TY220"/>
              <a:gd fmla="*/ 15 w 3493" name="TX221"/>
              <a:gd fmla="*/ 2501 h 3099" name="TY221"/>
              <a:gd fmla="*/ 5 w 3493" name="TX222"/>
              <a:gd fmla="*/ 2441 h 3099" name="TY222"/>
              <a:gd fmla="*/ 0 w 3493" name="TX223"/>
              <a:gd fmla="*/ 2381 h 3099" name="TY223"/>
              <a:gd fmla="*/ 0 w 3493" name="TX224"/>
              <a:gd fmla="*/ 2321 h 3099" name="TY224"/>
              <a:gd fmla="*/ 5 w 3493" name="TX225"/>
              <a:gd fmla="*/ 2260 h 3099" name="TY225"/>
              <a:gd fmla="*/ 15 w 3493" name="TX226"/>
              <a:gd fmla="*/ 2200 h 3099" name="TY226"/>
              <a:gd fmla="*/ 30 w 3493" name="TX227"/>
              <a:gd fmla="*/ 2141 h 3099" name="TY227"/>
              <a:gd fmla="*/ 51 w 3493" name="TX228"/>
              <a:gd fmla="*/ 2083 h 3099" name="TY228"/>
              <a:gd fmla="*/ 75 w 3493" name="TX229"/>
              <a:gd fmla="*/ 2027 h 3099" name="TY229"/>
              <a:gd fmla="*/ 104 w 3493" name="TX230"/>
              <a:gd fmla="*/ 1972 h 3099" name="TY230"/>
              <a:gd fmla="*/ 139 w 3493" name="TX231"/>
              <a:gd fmla="*/ 1920 h 3099" name="TY231"/>
              <a:gd fmla="*/ 178 w 3493" name="TX232"/>
              <a:gd fmla="*/ 1869 h 3099" name="TY232"/>
              <a:gd fmla="*/ 224 w 3493" name="TX233"/>
              <a:gd fmla="*/ 1822 h 3099" name="TY233"/>
              <a:gd fmla="*/ 1815 w 3493" name="TX234"/>
              <a:gd fmla="*/ 281 h 3099" name="TY234"/>
              <a:gd fmla="*/ 1872 w 3493" name="TX235"/>
              <a:gd fmla="*/ 230 h 3099" name="TY235"/>
              <a:gd fmla="*/ 1931 w 3493" name="TX236"/>
              <a:gd fmla="*/ 183 h 3099" name="TY236"/>
              <a:gd fmla="*/ 1992 w 3493" name="TX237"/>
              <a:gd fmla="*/ 143 h 3099" name="TY237"/>
              <a:gd fmla="*/ 2057 w 3493" name="TX238"/>
              <a:gd fmla="*/ 108 h 3099" name="TY238"/>
              <a:gd fmla="*/ 2123 w 3493" name="TX239"/>
              <a:gd fmla="*/ 76 h 3099" name="TY239"/>
              <a:gd fmla="*/ 2191 w 3493" name="TX240"/>
              <a:gd fmla="*/ 51 h 3099" name="TY240"/>
              <a:gd fmla="*/ 2261 w 3493" name="TX241"/>
              <a:gd fmla="*/ 31 h 3099" name="TY241"/>
              <a:gd fmla="*/ 2331 w 3493" name="TX242"/>
              <a:gd fmla="*/ 15 h 3099" name="TY242"/>
              <a:gd fmla="*/ 2402 w 3493" name="TX243"/>
              <a:gd fmla="*/ 5 h 3099" name="TY243"/>
              <a:gd fmla="*/ 2474 w 3493" name="TX244"/>
              <a:gd fmla="*/ 0 h 3099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3" h="3099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223520" y="149225"/>
            <a:ext cx="35553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 </a:t>
            </a: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데이터 증식 &gt;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37820" y="608330"/>
            <a:ext cx="6049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ImageDataGenerator를 사용하여 데이터 증식 설정하기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18135" y="3649345"/>
            <a:ext cx="11871960" cy="2953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1. 회전 각도의 범위는 - rotation_range ~ + rotation_range 임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2. width_shift_range와 height_shift_rang가 1보다 큰 실수이거나 정수일 때는 픽셀 값으로 간주</a:t>
            </a:r>
            <a:r>
              <a:rPr sz="1400">
                <a:latin typeface="맑은 고딕" charset="0"/>
                <a:ea typeface="맑은 고딕" charset="0"/>
              </a:rPr>
              <a:t>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   이동 범위는 (- width_shift_range, + width_shift_range)가 됨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3. 전단 변환 : rotation_range로 회전할 때 y축 방향으로 각도를 증가시켜 이미지를 변형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4. 실수가 입력되면 1 - zoom_range ~ 1 + zoom_range 사이로 확대/축소 됨</a:t>
            </a:r>
            <a:r>
              <a:rPr sz="1400">
                <a:latin typeface="맑은 고딕" charset="0"/>
                <a:ea typeface="맑은 고딕" charset="0"/>
              </a:rPr>
              <a:t>.  </a:t>
            </a:r>
            <a:r>
              <a:rPr sz="1400">
                <a:latin typeface="맑은 고딕" charset="0"/>
                <a:ea typeface="맑은 고딕" charset="0"/>
              </a:rPr>
              <a:t>[최소, 최대] 처럼 확대 비율의 범위를 리스트로 전달 가능.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latin typeface="맑은 고딕" charset="0"/>
                <a:ea typeface="맑은 고딕" charset="0"/>
              </a:rPr>
              <a:t>5. </a:t>
            </a:r>
            <a:r>
              <a:rPr lang="ko-KR" altLang="en-US" sz="1400">
                <a:latin typeface="맑은 고딕" charset="0"/>
                <a:ea typeface="맑은 고딕" charset="0"/>
              </a:rPr>
              <a:t>horizontal_flip = True 일 경우, 50% 확률로 이미지를 수평으로 뒤집음.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6</a:t>
            </a:r>
            <a:r>
              <a:rPr sz="1400">
                <a:latin typeface="맑은 고딕" charset="0"/>
                <a:ea typeface="맑은 고딕" charset="0"/>
              </a:rPr>
              <a:t>. 기본값인 ‘nearest’는 인접한 픽셀을 사용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 descr="C:/Users/ehdal/AppData/Roaming/PolarisOffice/ETemp/8528_22776264/fImage26655113794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5440" y="982345"/>
            <a:ext cx="8535035" cy="2172335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8191500" y="6000750"/>
            <a:ext cx="357949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추가적인 매개변수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4"/>
              </a:rPr>
              <a:t>https://keras.io/ko/preprocessing/image/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 rot="0">
            <a:off x="11167110" y="6003290"/>
            <a:ext cx="280035" cy="248285"/>
          </a:xfrm>
          <a:custGeom>
            <a:gdLst>
              <a:gd fmla="*/ 2474 w 3493" name="TX0"/>
              <a:gd fmla="*/ 0 h 3099" name="TY0"/>
              <a:gd fmla="*/ 2546 w 3493" name="TX1"/>
              <a:gd fmla="*/ 0 h 3099" name="TY1"/>
              <a:gd fmla="*/ 2618 w 3493" name="TX2"/>
              <a:gd fmla="*/ 5 h 3099" name="TY2"/>
              <a:gd fmla="*/ 2689 w 3493" name="TX3"/>
              <a:gd fmla="*/ 15 h 3099" name="TY3"/>
              <a:gd fmla="*/ 2758 w 3493" name="TX4"/>
              <a:gd fmla="*/ 31 h 3099" name="TY4"/>
              <a:gd fmla="*/ 2828 w 3493" name="TX5"/>
              <a:gd fmla="*/ 51 h 3099" name="TY5"/>
              <a:gd fmla="*/ 2896 w 3493" name="TX6"/>
              <a:gd fmla="*/ 76 h 3099" name="TY6"/>
              <a:gd fmla="*/ 2963 w 3493" name="TX7"/>
              <a:gd fmla="*/ 108 h 3099" name="TY7"/>
              <a:gd fmla="*/ 3026 w 3493" name="TX8"/>
              <a:gd fmla="*/ 143 h 3099" name="TY8"/>
              <a:gd fmla="*/ 3088 w 3493" name="TX9"/>
              <a:gd fmla="*/ 183 h 3099" name="TY9"/>
              <a:gd fmla="*/ 3147 w 3493" name="TX10"/>
              <a:gd fmla="*/ 230 h 3099" name="TY10"/>
              <a:gd fmla="*/ 3204 w 3493" name="TX11"/>
              <a:gd fmla="*/ 281 h 3099" name="TY11"/>
              <a:gd fmla="*/ 3256 w 3493" name="TX12"/>
              <a:gd fmla="*/ 336 h 3099" name="TY12"/>
              <a:gd fmla="*/ 3303 w 3493" name="TX13"/>
              <a:gd fmla="*/ 394 h 3099" name="TY13"/>
              <a:gd fmla="*/ 3345 w 3493" name="TX14"/>
              <a:gd fmla="*/ 455 h 3099" name="TY14"/>
              <a:gd fmla="*/ 3382 w 3493" name="TX15"/>
              <a:gd fmla="*/ 518 h 3099" name="TY15"/>
              <a:gd fmla="*/ 3413 w 3493" name="TX16"/>
              <a:gd fmla="*/ 582 h 3099" name="TY16"/>
              <a:gd fmla="*/ 3439 w 3493" name="TX17"/>
              <a:gd fmla="*/ 650 h 3099" name="TY17"/>
              <a:gd fmla="*/ 3460 w 3493" name="TX18"/>
              <a:gd fmla="*/ 717 h 3099" name="TY18"/>
              <a:gd fmla="*/ 3475 w 3493" name="TX19"/>
              <a:gd fmla="*/ 786 h 3099" name="TY19"/>
              <a:gd fmla="*/ 3486 w 3493" name="TX20"/>
              <a:gd fmla="*/ 856 h 3099" name="TY20"/>
              <a:gd fmla="*/ 3491 w 3493" name="TX21"/>
              <a:gd fmla="*/ 926 h 3099" name="TY21"/>
              <a:gd fmla="*/ 3491 w 3493" name="TX22"/>
              <a:gd fmla="*/ 996 h 3099" name="TY22"/>
              <a:gd fmla="*/ 3486 w 3493" name="TX23"/>
              <a:gd fmla="*/ 1066 h 3099" name="TY23"/>
              <a:gd fmla="*/ 3475 w 3493" name="TX24"/>
              <a:gd fmla="*/ 1136 h 3099" name="TY24"/>
              <a:gd fmla="*/ 3460 w 3493" name="TX25"/>
              <a:gd fmla="*/ 1205 h 3099" name="TY25"/>
              <a:gd fmla="*/ 3439 w 3493" name="TX26"/>
              <a:gd fmla="*/ 1273 h 3099" name="TY26"/>
              <a:gd fmla="*/ 3413 w 3493" name="TX27"/>
              <a:gd fmla="*/ 1339 h 3099" name="TY27"/>
              <a:gd fmla="*/ 3382 w 3493" name="TX28"/>
              <a:gd fmla="*/ 1404 h 3099" name="TY28"/>
              <a:gd fmla="*/ 3345 w 3493" name="TX29"/>
              <a:gd fmla="*/ 1467 h 3099" name="TY29"/>
              <a:gd fmla="*/ 3303 w 3493" name="TX30"/>
              <a:gd fmla="*/ 1528 h 3099" name="TY30"/>
              <a:gd fmla="*/ 3256 w 3493" name="TX31"/>
              <a:gd fmla="*/ 1586 h 3099" name="TY31"/>
              <a:gd fmla="*/ 3204 w 3493" name="TX32"/>
              <a:gd fmla="*/ 1641 h 3099" name="TY32"/>
              <a:gd fmla="*/ 2007 w 3493" name="TX33"/>
              <a:gd fmla="*/ 2813 h 3099" name="TY33"/>
              <a:gd fmla="*/ 1988 w 3493" name="TX34"/>
              <a:gd fmla="*/ 2828 h 3099" name="TY34"/>
              <a:gd fmla="*/ 1965 w 3493" name="TX35"/>
              <a:gd fmla="*/ 2838 h 3099" name="TY35"/>
              <a:gd fmla="*/ 1942 w 3493" name="TX36"/>
              <a:gd fmla="*/ 2844 h 3099" name="TY36"/>
              <a:gd fmla="*/ 1918 w 3493" name="TX37"/>
              <a:gd fmla="*/ 2844 h 3099" name="TY37"/>
              <a:gd fmla="*/ 1894 w 3493" name="TX38"/>
              <a:gd fmla="*/ 2838 h 3099" name="TY38"/>
              <a:gd fmla="*/ 1873 w 3493" name="TX39"/>
              <a:gd fmla="*/ 2828 h 3099" name="TY39"/>
              <a:gd fmla="*/ 1853 w 3493" name="TX40"/>
              <a:gd fmla="*/ 2813 h 3099" name="TY40"/>
              <a:gd fmla="*/ 1837 w 3493" name="TX41"/>
              <a:gd fmla="*/ 2793 h 3099" name="TY41"/>
              <a:gd fmla="*/ 1827 w 3493" name="TX42"/>
              <a:gd fmla="*/ 2772 h 3099" name="TY42"/>
              <a:gd fmla="*/ 1821 w 3493" name="TX43"/>
              <a:gd fmla="*/ 2749 h 3099" name="TY43"/>
              <a:gd fmla="*/ 1821 w 3493" name="TX44"/>
              <a:gd fmla="*/ 2726 h 3099" name="TY44"/>
              <a:gd fmla="*/ 1827 w 3493" name="TX45"/>
              <a:gd fmla="*/ 2703 h 3099" name="TY45"/>
              <a:gd fmla="*/ 1837 w 3493" name="TX46"/>
              <a:gd fmla="*/ 2681 h 3099" name="TY46"/>
              <a:gd fmla="*/ 1853 w 3493" name="TX47"/>
              <a:gd fmla="*/ 2662 h 3099" name="TY47"/>
              <a:gd fmla="*/ 3035 w 3493" name="TX48"/>
              <a:gd fmla="*/ 1505 h 3099" name="TY48"/>
              <a:gd fmla="*/ 3079 w 3493" name="TX49"/>
              <a:gd fmla="*/ 1458 h 3099" name="TY49"/>
              <a:gd fmla="*/ 3118 w 3493" name="TX50"/>
              <a:gd fmla="*/ 1407 h 3099" name="TY50"/>
              <a:gd fmla="*/ 3153 w 3493" name="TX51"/>
              <a:gd fmla="*/ 1355 h 3099" name="TY51"/>
              <a:gd fmla="*/ 3183 w 3493" name="TX52"/>
              <a:gd fmla="*/ 1300 h 3099" name="TY52"/>
              <a:gd fmla="*/ 3208 w 3493" name="TX53"/>
              <a:gd fmla="*/ 1243 h 3099" name="TY53"/>
              <a:gd fmla="*/ 3228 w 3493" name="TX54"/>
              <a:gd fmla="*/ 1185 h 3099" name="TY54"/>
              <a:gd fmla="*/ 3242 w 3493" name="TX55"/>
              <a:gd fmla="*/ 1126 h 3099" name="TY55"/>
              <a:gd fmla="*/ 3253 w 3493" name="TX56"/>
              <a:gd fmla="*/ 1066 h 3099" name="TY56"/>
              <a:gd fmla="*/ 3257 w 3493" name="TX57"/>
              <a:gd fmla="*/ 1006 h 3099" name="TY57"/>
              <a:gd fmla="*/ 3257 w 3493" name="TX58"/>
              <a:gd fmla="*/ 946 h 3099" name="TY58"/>
              <a:gd fmla="*/ 3253 w 3493" name="TX59"/>
              <a:gd fmla="*/ 885 h 3099" name="TY59"/>
              <a:gd fmla="*/ 3242 w 3493" name="TX60"/>
              <a:gd fmla="*/ 826 h 3099" name="TY60"/>
              <a:gd fmla="*/ 3228 w 3493" name="TX61"/>
              <a:gd fmla="*/ 766 h 3099" name="TY61"/>
              <a:gd fmla="*/ 3208 w 3493" name="TX62"/>
              <a:gd fmla="*/ 709 h 3099" name="TY62"/>
              <a:gd fmla="*/ 3183 w 3493" name="TX63"/>
              <a:gd fmla="*/ 653 h 3099" name="TY63"/>
              <a:gd fmla="*/ 3153 w 3493" name="TX64"/>
              <a:gd fmla="*/ 598 h 3099" name="TY64"/>
              <a:gd fmla="*/ 3118 w 3493" name="TX65"/>
              <a:gd fmla="*/ 545 h 3099" name="TY65"/>
              <a:gd fmla="*/ 3079 w 3493" name="TX66"/>
              <a:gd fmla="*/ 495 h 3099" name="TY66"/>
              <a:gd fmla="*/ 3035 w 3493" name="TX67"/>
              <a:gd fmla="*/ 448 h 3099" name="TY67"/>
              <a:gd fmla="*/ 2985 w 3493" name="TX68"/>
              <a:gd fmla="*/ 403 h 3099" name="TY68"/>
              <a:gd fmla="*/ 2935 w 3493" name="TX69"/>
              <a:gd fmla="*/ 364 h 3099" name="TY69"/>
              <a:gd fmla="*/ 2881 w 3493" name="TX70"/>
              <a:gd fmla="*/ 331 h 3099" name="TY70"/>
              <a:gd fmla="*/ 2825 w 3493" name="TX71"/>
              <a:gd fmla="*/ 301 h 3099" name="TY71"/>
              <a:gd fmla="*/ 2767 w 3493" name="TX72"/>
              <a:gd fmla="*/ 277 h 3099" name="TY72"/>
              <a:gd fmla="*/ 2708 w 3493" name="TX73"/>
              <a:gd fmla="*/ 258 h 3099" name="TY73"/>
              <a:gd fmla="*/ 2648 w 3493" name="TX74"/>
              <a:gd fmla="*/ 243 h 3099" name="TY74"/>
              <a:gd fmla="*/ 2586 w 3493" name="TX75"/>
              <a:gd fmla="*/ 234 h 3099" name="TY75"/>
              <a:gd fmla="*/ 2525 w 3493" name="TX76"/>
              <a:gd fmla="*/ 229 h 3099" name="TY76"/>
              <a:gd fmla="*/ 2464 w 3493" name="TX77"/>
              <a:gd fmla="*/ 229 h 3099" name="TY77"/>
              <a:gd fmla="*/ 2402 w 3493" name="TX78"/>
              <a:gd fmla="*/ 234 h 3099" name="TY78"/>
              <a:gd fmla="*/ 2340 w 3493" name="TX79"/>
              <a:gd fmla="*/ 243 h 3099" name="TY79"/>
              <a:gd fmla="*/ 2280 w 3493" name="TX80"/>
              <a:gd fmla="*/ 258 h 3099" name="TY80"/>
              <a:gd fmla="*/ 2221 w 3493" name="TX81"/>
              <a:gd fmla="*/ 277 h 3099" name="TY81"/>
              <a:gd fmla="*/ 2164 w 3493" name="TX82"/>
              <a:gd fmla="*/ 301 h 3099" name="TY82"/>
              <a:gd fmla="*/ 2108 w 3493" name="TX83"/>
              <a:gd fmla="*/ 331 h 3099" name="TY83"/>
              <a:gd fmla="*/ 2055 w 3493" name="TX84"/>
              <a:gd fmla="*/ 364 h 3099" name="TY84"/>
              <a:gd fmla="*/ 2003 w 3493" name="TX85"/>
              <a:gd fmla="*/ 403 h 3099" name="TY85"/>
              <a:gd fmla="*/ 1955 w 3493" name="TX86"/>
              <a:gd fmla="*/ 448 h 3099" name="TY86"/>
              <a:gd fmla="*/ 378 w 3493" name="TX87"/>
              <a:gd fmla="*/ 1972 h 3099" name="TY87"/>
              <a:gd fmla="*/ 341 w 3493" name="TX88"/>
              <a:gd fmla="*/ 2013 h 3099" name="TY88"/>
              <a:gd fmla="*/ 307 w 3493" name="TX89"/>
              <a:gd fmla="*/ 2057 h 3099" name="TY89"/>
              <a:gd fmla="*/ 280 w 3493" name="TX90"/>
              <a:gd fmla="*/ 2102 h 3099" name="TY90"/>
              <a:gd fmla="*/ 258 w 3493" name="TX91"/>
              <a:gd fmla="*/ 2149 h 3099" name="TY91"/>
              <a:gd fmla="*/ 241 w 3493" name="TX92"/>
              <a:gd fmla="*/ 2199 h 3099" name="TY92"/>
              <a:gd fmla="*/ 228 w 3493" name="TX93"/>
              <a:gd fmla="*/ 2248 h 3099" name="TY93"/>
              <a:gd fmla="*/ 220 w 3493" name="TX94"/>
              <a:gd fmla="*/ 2299 h 3099" name="TY94"/>
              <a:gd fmla="*/ 218 w 3493" name="TX95"/>
              <a:gd fmla="*/ 2350 h 3099" name="TY95"/>
              <a:gd fmla="*/ 220 w 3493" name="TX96"/>
              <a:gd fmla="*/ 2402 h 3099" name="TY96"/>
              <a:gd fmla="*/ 228 w 3493" name="TX97"/>
              <a:gd fmla="*/ 2452 h 3099" name="TY97"/>
              <a:gd fmla="*/ 241 w 3493" name="TX98"/>
              <a:gd fmla="*/ 2503 h 3099" name="TY98"/>
              <a:gd fmla="*/ 258 w 3493" name="TX99"/>
              <a:gd fmla="*/ 2551 h 3099" name="TY99"/>
              <a:gd fmla="*/ 280 w 3493" name="TX100"/>
              <a:gd fmla="*/ 2599 h 3099" name="TY100"/>
              <a:gd fmla="*/ 307 w 3493" name="TX101"/>
              <a:gd fmla="*/ 2644 h 3099" name="TY101"/>
              <a:gd fmla="*/ 341 w 3493" name="TX102"/>
              <a:gd fmla="*/ 2687 h 3099" name="TY102"/>
              <a:gd fmla="*/ 378 w 3493" name="TX103"/>
              <a:gd fmla="*/ 2728 h 3099" name="TY103"/>
              <a:gd fmla="*/ 419 w 3493" name="TX104"/>
              <a:gd fmla="*/ 2765 h 3099" name="TY104"/>
              <a:gd fmla="*/ 463 w 3493" name="TX105"/>
              <a:gd fmla="*/ 2796 h 3099" name="TY105"/>
              <a:gd fmla="*/ 509 w 3493" name="TX106"/>
              <a:gd fmla="*/ 2824 h 3099" name="TY106"/>
              <a:gd fmla="*/ 558 w 3493" name="TX107"/>
              <a:gd fmla="*/ 2846 h 3099" name="TY107"/>
              <a:gd fmla="*/ 608 w 3493" name="TX108"/>
              <a:gd fmla="*/ 2863 h 3099" name="TY108"/>
              <a:gd fmla="*/ 660 w 3493" name="TX109"/>
              <a:gd fmla="*/ 2874 h 3099" name="TY109"/>
              <a:gd fmla="*/ 711 w 3493" name="TX110"/>
              <a:gd fmla="*/ 2882 h 3099" name="TY110"/>
              <a:gd fmla="*/ 763 w 3493" name="TX111"/>
              <a:gd fmla="*/ 2885 h 3099" name="TY111"/>
              <a:gd fmla="*/ 816 w 3493" name="TX112"/>
              <a:gd fmla="*/ 2882 h 3099" name="TY112"/>
              <a:gd fmla="*/ 867 w 3493" name="TX113"/>
              <a:gd fmla="*/ 2874 h 3099" name="TY113"/>
              <a:gd fmla="*/ 919 w 3493" name="TX114"/>
              <a:gd fmla="*/ 2863 h 3099" name="TY114"/>
              <a:gd fmla="*/ 968 w 3493" name="TX115"/>
              <a:gd fmla="*/ 2846 h 3099" name="TY115"/>
              <a:gd fmla="*/ 1018 w 3493" name="TX116"/>
              <a:gd fmla="*/ 2824 h 3099" name="TY116"/>
              <a:gd fmla="*/ 1064 w 3493" name="TX117"/>
              <a:gd fmla="*/ 2796 h 3099" name="TY117"/>
              <a:gd fmla="*/ 1108 w 3493" name="TX118"/>
              <a:gd fmla="*/ 2765 h 3099" name="TY118"/>
              <a:gd fmla="*/ 1149 w 3493" name="TX119"/>
              <a:gd fmla="*/ 2728 h 3099" name="TY119"/>
              <a:gd fmla="*/ 2741 w 3493" name="TX120"/>
              <a:gd fmla="*/ 1187 h 3099" name="TY120"/>
              <a:gd fmla="*/ 2768 w 3493" name="TX121"/>
              <a:gd fmla="*/ 1158 h 3099" name="TY121"/>
              <a:gd fmla="*/ 2791 w 3493" name="TX122"/>
              <a:gd fmla="*/ 1125 h 3099" name="TY122"/>
              <a:gd fmla="*/ 2809 w 3493" name="TX123"/>
              <a:gd fmla="*/ 1091 h 3099" name="TY123"/>
              <a:gd fmla="*/ 2823 w 3493" name="TX124"/>
              <a:gd fmla="*/ 1055 h 3099" name="TY124"/>
              <a:gd fmla="*/ 2831 w 3493" name="TX125"/>
              <a:gd fmla="*/ 1018 h 3099" name="TY125"/>
              <a:gd fmla="*/ 2837 w 3493" name="TX126"/>
              <a:gd fmla="*/ 980 h 3099" name="TY126"/>
              <a:gd fmla="*/ 2837 w 3493" name="TX127"/>
              <a:gd fmla="*/ 942 h 3099" name="TY127"/>
              <a:gd fmla="*/ 2831 w 3493" name="TX128"/>
              <a:gd fmla="*/ 904 h 3099" name="TY128"/>
              <a:gd fmla="*/ 2823 w 3493" name="TX129"/>
              <a:gd fmla="*/ 867 h 3099" name="TY129"/>
              <a:gd fmla="*/ 2809 w 3493" name="TX130"/>
              <a:gd fmla="*/ 832 h 3099" name="TY130"/>
              <a:gd fmla="*/ 2791 w 3493" name="TX131"/>
              <a:gd fmla="*/ 797 h 3099" name="TY131"/>
              <a:gd fmla="*/ 2768 w 3493" name="TX132"/>
              <a:gd fmla="*/ 764 h 3099" name="TY132"/>
              <a:gd fmla="*/ 2741 w 3493" name="TX133"/>
              <a:gd fmla="*/ 734 h 3099" name="TY133"/>
              <a:gd fmla="*/ 2710 w 3493" name="TX134"/>
              <a:gd fmla="*/ 707 h 3099" name="TY134"/>
              <a:gd fmla="*/ 2677 w 3493" name="TX135"/>
              <a:gd fmla="*/ 685 h 3099" name="TY135"/>
              <a:gd fmla="*/ 2642 w 3493" name="TX136"/>
              <a:gd fmla="*/ 668 h 3099" name="TY136"/>
              <a:gd fmla="*/ 2605 w 3493" name="TX137"/>
              <a:gd fmla="*/ 654 h 3099" name="TY137"/>
              <a:gd fmla="*/ 2567 w 3493" name="TX138"/>
              <a:gd fmla="*/ 645 h 3099" name="TY138"/>
              <a:gd fmla="*/ 2528 w 3493" name="TX139"/>
              <a:gd fmla="*/ 641 h 3099" name="TY139"/>
              <a:gd fmla="*/ 2490 w 3493" name="TX140"/>
              <a:gd fmla="*/ 641 h 3099" name="TY140"/>
              <a:gd fmla="*/ 2452 w 3493" name="TX141"/>
              <a:gd fmla="*/ 645 h 3099" name="TY141"/>
              <a:gd fmla="*/ 2415 w 3493" name="TX142"/>
              <a:gd fmla="*/ 654 h 3099" name="TY142"/>
              <a:gd fmla="*/ 2377 w 3493" name="TX143"/>
              <a:gd fmla="*/ 668 h 3099" name="TY143"/>
              <a:gd fmla="*/ 2343 w 3493" name="TX144"/>
              <a:gd fmla="*/ 685 h 3099" name="TY144"/>
              <a:gd fmla="*/ 2309 w 3493" name="TX145"/>
              <a:gd fmla="*/ 707 h 3099" name="TY145"/>
              <a:gd fmla="*/ 2278 w 3493" name="TX146"/>
              <a:gd fmla="*/ 734 h 3099" name="TY146"/>
              <a:gd fmla="*/ 1082 w 3493" name="TX147"/>
              <a:gd fmla="*/ 1906 h 3099" name="TY147"/>
              <a:gd fmla="*/ 1062 w 3493" name="TX148"/>
              <a:gd fmla="*/ 1922 h 3099" name="TY148"/>
              <a:gd fmla="*/ 1040 w 3493" name="TX149"/>
              <a:gd fmla="*/ 1931 h 3099" name="TY149"/>
              <a:gd fmla="*/ 1017 w 3493" name="TX150"/>
              <a:gd fmla="*/ 1937 h 3099" name="TY150"/>
              <a:gd fmla="*/ 992 w 3493" name="TX151"/>
              <a:gd fmla="*/ 1937 h 3099" name="TY151"/>
              <a:gd fmla="*/ 969 w 3493" name="TX152"/>
              <a:gd fmla="*/ 1931 h 3099" name="TY152"/>
              <a:gd fmla="*/ 947 w 3493" name="TX153"/>
              <a:gd fmla="*/ 1922 h 3099" name="TY153"/>
              <a:gd fmla="*/ 927 w 3493" name="TX154"/>
              <a:gd fmla="*/ 1906 h 3099" name="TY154"/>
              <a:gd fmla="*/ 911 w 3493" name="TX155"/>
              <a:gd fmla="*/ 1887 h 3099" name="TY155"/>
              <a:gd fmla="*/ 900 w 3493" name="TX156"/>
              <a:gd fmla="*/ 1865 h 3099" name="TY156"/>
              <a:gd fmla="*/ 896 w 3493" name="TX157"/>
              <a:gd fmla="*/ 1842 h 3099" name="TY157"/>
              <a:gd fmla="*/ 896 w 3493" name="TX158"/>
              <a:gd fmla="*/ 1819 h 3099" name="TY158"/>
              <a:gd fmla="*/ 900 w 3493" name="TX159"/>
              <a:gd fmla="*/ 1796 h 3099" name="TY159"/>
              <a:gd fmla="*/ 911 w 3493" name="TX160"/>
              <a:gd fmla="*/ 1775 h 3099" name="TY160"/>
              <a:gd fmla="*/ 927 w 3493" name="TX161"/>
              <a:gd fmla="*/ 1755 h 3099" name="TY161"/>
              <a:gd fmla="*/ 2123 w 3493" name="TX162"/>
              <a:gd fmla="*/ 583 h 3099" name="TY162"/>
              <a:gd fmla="*/ 2165 w 3493" name="TX163"/>
              <a:gd fmla="*/ 546 h 3099" name="TY163"/>
              <a:gd fmla="*/ 2209 w 3493" name="TX164"/>
              <a:gd fmla="*/ 515 h 3099" name="TY164"/>
              <a:gd fmla="*/ 2255 w 3493" name="TX165"/>
              <a:gd fmla="*/ 488 h 3099" name="TY165"/>
              <a:gd fmla="*/ 2304 w 3493" name="TX166"/>
              <a:gd fmla="*/ 465 h 3099" name="TY166"/>
              <a:gd fmla="*/ 2354 w 3493" name="TX167"/>
              <a:gd fmla="*/ 449 h 3099" name="TY167"/>
              <a:gd fmla="*/ 2405 w 3493" name="TX168"/>
              <a:gd fmla="*/ 436 h 3099" name="TY168"/>
              <a:gd fmla="*/ 2457 w 3493" name="TX169"/>
              <a:gd fmla="*/ 429 h 3099" name="TY169"/>
              <a:gd fmla="*/ 2509 w 3493" name="TX170"/>
              <a:gd fmla="*/ 427 h 3099" name="TY170"/>
              <a:gd fmla="*/ 2562 w 3493" name="TX171"/>
              <a:gd fmla="*/ 429 h 3099" name="TY171"/>
              <a:gd fmla="*/ 2613 w 3493" name="TX172"/>
              <a:gd fmla="*/ 436 h 3099" name="TY172"/>
              <a:gd fmla="*/ 2665 w 3493" name="TX173"/>
              <a:gd fmla="*/ 449 h 3099" name="TY173"/>
              <a:gd fmla="*/ 2714 w 3493" name="TX174"/>
              <a:gd fmla="*/ 465 h 3099" name="TY174"/>
              <a:gd fmla="*/ 2763 w 3493" name="TX175"/>
              <a:gd fmla="*/ 488 h 3099" name="TY175"/>
              <a:gd fmla="*/ 2810 w 3493" name="TX176"/>
              <a:gd fmla="*/ 515 h 3099" name="TY176"/>
              <a:gd fmla="*/ 2854 w 3493" name="TX177"/>
              <a:gd fmla="*/ 546 h 3099" name="TY177"/>
              <a:gd fmla="*/ 2895 w 3493" name="TX178"/>
              <a:gd fmla="*/ 583 h 3099" name="TY178"/>
              <a:gd fmla="*/ 2932 w 3493" name="TX179"/>
              <a:gd fmla="*/ 623 h 3099" name="TY179"/>
              <a:gd fmla="*/ 2965 w 3493" name="TX180"/>
              <a:gd fmla="*/ 666 h 3099" name="TY180"/>
              <a:gd fmla="*/ 2993 w 3493" name="TX181"/>
              <a:gd fmla="*/ 713 h 3099" name="TY181"/>
              <a:gd fmla="*/ 3015 w 3493" name="TX182"/>
              <a:gd fmla="*/ 760 h 3099" name="TY182"/>
              <a:gd fmla="*/ 3032 w 3493" name="TX183"/>
              <a:gd fmla="*/ 809 h 3099" name="TY183"/>
              <a:gd fmla="*/ 3045 w 3493" name="TX184"/>
              <a:gd fmla="*/ 859 h 3099" name="TY184"/>
              <a:gd fmla="*/ 3053 w 3493" name="TX185"/>
              <a:gd fmla="*/ 910 h 3099" name="TY185"/>
              <a:gd fmla="*/ 3055 w 3493" name="TX186"/>
              <a:gd fmla="*/ 961 h 3099" name="TY186"/>
              <a:gd fmla="*/ 3053 w 3493" name="TX187"/>
              <a:gd fmla="*/ 1012 h 3099" name="TY187"/>
              <a:gd fmla="*/ 3045 w 3493" name="TX188"/>
              <a:gd fmla="*/ 1063 h 3099" name="TY188"/>
              <a:gd fmla="*/ 3032 w 3493" name="TX189"/>
              <a:gd fmla="*/ 1113 h 3099" name="TY189"/>
              <a:gd fmla="*/ 3015 w 3493" name="TX190"/>
              <a:gd fmla="*/ 1162 h 3099" name="TY190"/>
              <a:gd fmla="*/ 2993 w 3493" name="TX191"/>
              <a:gd fmla="*/ 1209 h 3099" name="TY191"/>
              <a:gd fmla="*/ 2965 w 3493" name="TX192"/>
              <a:gd fmla="*/ 1255 h 3099" name="TY192"/>
              <a:gd fmla="*/ 2932 w 3493" name="TX193"/>
              <a:gd fmla="*/ 1298 h 3099" name="TY193"/>
              <a:gd fmla="*/ 2895 w 3493" name="TX194"/>
              <a:gd fmla="*/ 1339 h 3099" name="TY194"/>
              <a:gd fmla="*/ 1303 w 3493" name="TX195"/>
              <a:gd fmla="*/ 2879 h 3099" name="TY195"/>
              <a:gd fmla="*/ 1255 w 3493" name="TX196"/>
              <a:gd fmla="*/ 2923 h 3099" name="TY196"/>
              <a:gd fmla="*/ 1203 w 3493" name="TX197"/>
              <a:gd fmla="*/ 2962 h 3099" name="TY197"/>
              <a:gd fmla="*/ 1150 w 3493" name="TX198"/>
              <a:gd fmla="*/ 2995 h 3099" name="TY198"/>
              <a:gd fmla="*/ 1094 w 3493" name="TX199"/>
              <a:gd fmla="*/ 3025 h 3099" name="TY199"/>
              <a:gd fmla="*/ 1036 w 3493" name="TX200"/>
              <a:gd fmla="*/ 3049 h 3099" name="TY200"/>
              <a:gd fmla="*/ 977 w 3493" name="TX201"/>
              <a:gd fmla="*/ 3068 h 3099" name="TY201"/>
              <a:gd fmla="*/ 917 w 3493" name="TX202"/>
              <a:gd fmla="*/ 3083 h 3099" name="TY202"/>
              <a:gd fmla="*/ 855 w 3493" name="TX203"/>
              <a:gd fmla="*/ 3092 h 3099" name="TY203"/>
              <a:gd fmla="*/ 794 w 3493" name="TX204"/>
              <a:gd fmla="*/ 3097 h 3099" name="TY204"/>
              <a:gd fmla="*/ 733 w 3493" name="TX205"/>
              <a:gd fmla="*/ 3097 h 3099" name="TY205"/>
              <a:gd fmla="*/ 671 w 3493" name="TX206"/>
              <a:gd fmla="*/ 3092 h 3099" name="TY206"/>
              <a:gd fmla="*/ 609 w 3493" name="TX207"/>
              <a:gd fmla="*/ 3083 h 3099" name="TY207"/>
              <a:gd fmla="*/ 549 w 3493" name="TX208"/>
              <a:gd fmla="*/ 3068 h 3099" name="TY208"/>
              <a:gd fmla="*/ 490 w 3493" name="TX209"/>
              <a:gd fmla="*/ 3049 h 3099" name="TY209"/>
              <a:gd fmla="*/ 433 w 3493" name="TX210"/>
              <a:gd fmla="*/ 3025 h 3099" name="TY210"/>
              <a:gd fmla="*/ 377 w 3493" name="TX211"/>
              <a:gd fmla="*/ 2995 h 3099" name="TY211"/>
              <a:gd fmla="*/ 323 w 3493" name="TX212"/>
              <a:gd fmla="*/ 2962 h 3099" name="TY212"/>
              <a:gd fmla="*/ 272 w 3493" name="TX213"/>
              <a:gd fmla="*/ 2923 h 3099" name="TY213"/>
              <a:gd fmla="*/ 224 w 3493" name="TX214"/>
              <a:gd fmla="*/ 2879 h 3099" name="TY214"/>
              <a:gd fmla="*/ 178 w 3493" name="TX215"/>
              <a:gd fmla="*/ 2832 h 3099" name="TY215"/>
              <a:gd fmla="*/ 139 w 3493" name="TX216"/>
              <a:gd fmla="*/ 2782 h 3099" name="TY216"/>
              <a:gd fmla="*/ 104 w 3493" name="TX217"/>
              <a:gd fmla="*/ 2729 h 3099" name="TY217"/>
              <a:gd fmla="*/ 75 w 3493" name="TX218"/>
              <a:gd fmla="*/ 2674 h 3099" name="TY218"/>
              <a:gd fmla="*/ 51 w 3493" name="TX219"/>
              <a:gd fmla="*/ 2617 h 3099" name="TY219"/>
              <a:gd fmla="*/ 30 w 3493" name="TX220"/>
              <a:gd fmla="*/ 2560 h 3099" name="TY220"/>
              <a:gd fmla="*/ 15 w 3493" name="TX221"/>
              <a:gd fmla="*/ 2501 h 3099" name="TY221"/>
              <a:gd fmla="*/ 5 w 3493" name="TX222"/>
              <a:gd fmla="*/ 2441 h 3099" name="TY222"/>
              <a:gd fmla="*/ 0 w 3493" name="TX223"/>
              <a:gd fmla="*/ 2381 h 3099" name="TY223"/>
              <a:gd fmla="*/ 0 w 3493" name="TX224"/>
              <a:gd fmla="*/ 2321 h 3099" name="TY224"/>
              <a:gd fmla="*/ 5 w 3493" name="TX225"/>
              <a:gd fmla="*/ 2260 h 3099" name="TY225"/>
              <a:gd fmla="*/ 15 w 3493" name="TX226"/>
              <a:gd fmla="*/ 2200 h 3099" name="TY226"/>
              <a:gd fmla="*/ 30 w 3493" name="TX227"/>
              <a:gd fmla="*/ 2141 h 3099" name="TY227"/>
              <a:gd fmla="*/ 51 w 3493" name="TX228"/>
              <a:gd fmla="*/ 2083 h 3099" name="TY228"/>
              <a:gd fmla="*/ 75 w 3493" name="TX229"/>
              <a:gd fmla="*/ 2027 h 3099" name="TY229"/>
              <a:gd fmla="*/ 104 w 3493" name="TX230"/>
              <a:gd fmla="*/ 1972 h 3099" name="TY230"/>
              <a:gd fmla="*/ 139 w 3493" name="TX231"/>
              <a:gd fmla="*/ 1920 h 3099" name="TY231"/>
              <a:gd fmla="*/ 178 w 3493" name="TX232"/>
              <a:gd fmla="*/ 1869 h 3099" name="TY232"/>
              <a:gd fmla="*/ 224 w 3493" name="TX233"/>
              <a:gd fmla="*/ 1822 h 3099" name="TY233"/>
              <a:gd fmla="*/ 1815 w 3493" name="TX234"/>
              <a:gd fmla="*/ 281 h 3099" name="TY234"/>
              <a:gd fmla="*/ 1872 w 3493" name="TX235"/>
              <a:gd fmla="*/ 230 h 3099" name="TY235"/>
              <a:gd fmla="*/ 1931 w 3493" name="TX236"/>
              <a:gd fmla="*/ 183 h 3099" name="TY236"/>
              <a:gd fmla="*/ 1992 w 3493" name="TX237"/>
              <a:gd fmla="*/ 143 h 3099" name="TY237"/>
              <a:gd fmla="*/ 2057 w 3493" name="TX238"/>
              <a:gd fmla="*/ 108 h 3099" name="TY238"/>
              <a:gd fmla="*/ 2123 w 3493" name="TX239"/>
              <a:gd fmla="*/ 76 h 3099" name="TY239"/>
              <a:gd fmla="*/ 2191 w 3493" name="TX240"/>
              <a:gd fmla="*/ 51 h 3099" name="TY240"/>
              <a:gd fmla="*/ 2261 w 3493" name="TX241"/>
              <a:gd fmla="*/ 31 h 3099" name="TY241"/>
              <a:gd fmla="*/ 2331 w 3493" name="TX242"/>
              <a:gd fmla="*/ 15 h 3099" name="TY242"/>
              <a:gd fmla="*/ 2402 w 3493" name="TX243"/>
              <a:gd fmla="*/ 5 h 3099" name="TY243"/>
              <a:gd fmla="*/ 2474 w 3493" name="TX244"/>
              <a:gd fmla="*/ 0 h 3099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3" h="3099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223520" y="149225"/>
            <a:ext cx="35553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 </a:t>
            </a: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데이터 증식 &gt;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37820" y="608330"/>
            <a:ext cx="6049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랜덤하게 증식된 훈련 이미지 그리기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7566025" y="1021080"/>
            <a:ext cx="4587240" cy="20307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latin typeface="맑은 고딕" charset="0"/>
                <a:ea typeface="맑은 고딕" charset="0"/>
              </a:rPr>
              <a:t>flow() 메서드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latin typeface="맑은 고딕" charset="0"/>
                <a:ea typeface="맑은 고딕" charset="0"/>
              </a:rPr>
              <a:t>- x  :  input 데이터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latin typeface="맑은 고딕" charset="0"/>
                <a:ea typeface="맑은 고딕" charset="0"/>
              </a:rPr>
              <a:t>- batch_size  :  1개의 배치사이즈 사용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맑은 고딕" charset="0"/>
                <a:ea typeface="맑은 고딕" charset="0"/>
              </a:rPr>
              <a:t>1. array_to_img </a:t>
            </a:r>
            <a:endParaRPr lang="ko-KR" altLang="en-US" sz="1400" b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맑은 고딕" charset="0"/>
                <a:ea typeface="맑은 고딕" charset="0"/>
              </a:rPr>
              <a:t>: </a:t>
            </a:r>
            <a:r>
              <a:rPr sz="14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3D Numpy 배열을 PIL 이미지 인스턴스로 변환</a:t>
            </a:r>
            <a:endParaRPr lang="ko-KR" altLang="en-US" sz="1400" i="0" b="0">
              <a:solidFill>
                <a:srgbClr val="202124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맑은 고딕" charset="0"/>
                <a:ea typeface="맑은 고딕" charset="0"/>
              </a:rPr>
              <a:t>2. img_to_array</a:t>
            </a:r>
            <a:endParaRPr lang="ko-KR" altLang="en-US" sz="1400" b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>
                <a:latin typeface="맑은 고딕" charset="0"/>
                <a:ea typeface="맑은 고딕" charset="0"/>
              </a:rPr>
              <a:t>: </a:t>
            </a:r>
            <a:r>
              <a:rPr sz="14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PIL 이미지 인스턴스를 Numpy 배열로 변환</a:t>
            </a:r>
            <a:endParaRPr lang="ko-KR" altLang="en-US" sz="1400" i="0" b="0">
              <a:solidFill>
                <a:srgbClr val="202124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24" descr="C:/Users/ehdal/AppData/Roaming/PolarisOffice/ETemp/8528_22776264/fImage34936114794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250" y="1029970"/>
            <a:ext cx="7044690" cy="3855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 rot="0">
            <a:off x="11167110" y="6003290"/>
            <a:ext cx="280035" cy="248285"/>
          </a:xfrm>
          <a:custGeom>
            <a:gdLst>
              <a:gd fmla="*/ 2474 w 3493" name="TX0"/>
              <a:gd fmla="*/ 0 h 3099" name="TY0"/>
              <a:gd fmla="*/ 2546 w 3493" name="TX1"/>
              <a:gd fmla="*/ 0 h 3099" name="TY1"/>
              <a:gd fmla="*/ 2618 w 3493" name="TX2"/>
              <a:gd fmla="*/ 5 h 3099" name="TY2"/>
              <a:gd fmla="*/ 2689 w 3493" name="TX3"/>
              <a:gd fmla="*/ 15 h 3099" name="TY3"/>
              <a:gd fmla="*/ 2758 w 3493" name="TX4"/>
              <a:gd fmla="*/ 31 h 3099" name="TY4"/>
              <a:gd fmla="*/ 2828 w 3493" name="TX5"/>
              <a:gd fmla="*/ 51 h 3099" name="TY5"/>
              <a:gd fmla="*/ 2896 w 3493" name="TX6"/>
              <a:gd fmla="*/ 76 h 3099" name="TY6"/>
              <a:gd fmla="*/ 2963 w 3493" name="TX7"/>
              <a:gd fmla="*/ 108 h 3099" name="TY7"/>
              <a:gd fmla="*/ 3026 w 3493" name="TX8"/>
              <a:gd fmla="*/ 143 h 3099" name="TY8"/>
              <a:gd fmla="*/ 3088 w 3493" name="TX9"/>
              <a:gd fmla="*/ 183 h 3099" name="TY9"/>
              <a:gd fmla="*/ 3147 w 3493" name="TX10"/>
              <a:gd fmla="*/ 230 h 3099" name="TY10"/>
              <a:gd fmla="*/ 3204 w 3493" name="TX11"/>
              <a:gd fmla="*/ 281 h 3099" name="TY11"/>
              <a:gd fmla="*/ 3256 w 3493" name="TX12"/>
              <a:gd fmla="*/ 336 h 3099" name="TY12"/>
              <a:gd fmla="*/ 3303 w 3493" name="TX13"/>
              <a:gd fmla="*/ 394 h 3099" name="TY13"/>
              <a:gd fmla="*/ 3345 w 3493" name="TX14"/>
              <a:gd fmla="*/ 455 h 3099" name="TY14"/>
              <a:gd fmla="*/ 3382 w 3493" name="TX15"/>
              <a:gd fmla="*/ 518 h 3099" name="TY15"/>
              <a:gd fmla="*/ 3413 w 3493" name="TX16"/>
              <a:gd fmla="*/ 582 h 3099" name="TY16"/>
              <a:gd fmla="*/ 3439 w 3493" name="TX17"/>
              <a:gd fmla="*/ 650 h 3099" name="TY17"/>
              <a:gd fmla="*/ 3460 w 3493" name="TX18"/>
              <a:gd fmla="*/ 717 h 3099" name="TY18"/>
              <a:gd fmla="*/ 3475 w 3493" name="TX19"/>
              <a:gd fmla="*/ 786 h 3099" name="TY19"/>
              <a:gd fmla="*/ 3486 w 3493" name="TX20"/>
              <a:gd fmla="*/ 856 h 3099" name="TY20"/>
              <a:gd fmla="*/ 3491 w 3493" name="TX21"/>
              <a:gd fmla="*/ 926 h 3099" name="TY21"/>
              <a:gd fmla="*/ 3491 w 3493" name="TX22"/>
              <a:gd fmla="*/ 996 h 3099" name="TY22"/>
              <a:gd fmla="*/ 3486 w 3493" name="TX23"/>
              <a:gd fmla="*/ 1066 h 3099" name="TY23"/>
              <a:gd fmla="*/ 3475 w 3493" name="TX24"/>
              <a:gd fmla="*/ 1136 h 3099" name="TY24"/>
              <a:gd fmla="*/ 3460 w 3493" name="TX25"/>
              <a:gd fmla="*/ 1205 h 3099" name="TY25"/>
              <a:gd fmla="*/ 3439 w 3493" name="TX26"/>
              <a:gd fmla="*/ 1273 h 3099" name="TY26"/>
              <a:gd fmla="*/ 3413 w 3493" name="TX27"/>
              <a:gd fmla="*/ 1339 h 3099" name="TY27"/>
              <a:gd fmla="*/ 3382 w 3493" name="TX28"/>
              <a:gd fmla="*/ 1404 h 3099" name="TY28"/>
              <a:gd fmla="*/ 3345 w 3493" name="TX29"/>
              <a:gd fmla="*/ 1467 h 3099" name="TY29"/>
              <a:gd fmla="*/ 3303 w 3493" name="TX30"/>
              <a:gd fmla="*/ 1528 h 3099" name="TY30"/>
              <a:gd fmla="*/ 3256 w 3493" name="TX31"/>
              <a:gd fmla="*/ 1586 h 3099" name="TY31"/>
              <a:gd fmla="*/ 3204 w 3493" name="TX32"/>
              <a:gd fmla="*/ 1641 h 3099" name="TY32"/>
              <a:gd fmla="*/ 2007 w 3493" name="TX33"/>
              <a:gd fmla="*/ 2813 h 3099" name="TY33"/>
              <a:gd fmla="*/ 1988 w 3493" name="TX34"/>
              <a:gd fmla="*/ 2828 h 3099" name="TY34"/>
              <a:gd fmla="*/ 1965 w 3493" name="TX35"/>
              <a:gd fmla="*/ 2838 h 3099" name="TY35"/>
              <a:gd fmla="*/ 1942 w 3493" name="TX36"/>
              <a:gd fmla="*/ 2844 h 3099" name="TY36"/>
              <a:gd fmla="*/ 1918 w 3493" name="TX37"/>
              <a:gd fmla="*/ 2844 h 3099" name="TY37"/>
              <a:gd fmla="*/ 1894 w 3493" name="TX38"/>
              <a:gd fmla="*/ 2838 h 3099" name="TY38"/>
              <a:gd fmla="*/ 1873 w 3493" name="TX39"/>
              <a:gd fmla="*/ 2828 h 3099" name="TY39"/>
              <a:gd fmla="*/ 1853 w 3493" name="TX40"/>
              <a:gd fmla="*/ 2813 h 3099" name="TY40"/>
              <a:gd fmla="*/ 1837 w 3493" name="TX41"/>
              <a:gd fmla="*/ 2793 h 3099" name="TY41"/>
              <a:gd fmla="*/ 1827 w 3493" name="TX42"/>
              <a:gd fmla="*/ 2772 h 3099" name="TY42"/>
              <a:gd fmla="*/ 1821 w 3493" name="TX43"/>
              <a:gd fmla="*/ 2749 h 3099" name="TY43"/>
              <a:gd fmla="*/ 1821 w 3493" name="TX44"/>
              <a:gd fmla="*/ 2726 h 3099" name="TY44"/>
              <a:gd fmla="*/ 1827 w 3493" name="TX45"/>
              <a:gd fmla="*/ 2703 h 3099" name="TY45"/>
              <a:gd fmla="*/ 1837 w 3493" name="TX46"/>
              <a:gd fmla="*/ 2681 h 3099" name="TY46"/>
              <a:gd fmla="*/ 1853 w 3493" name="TX47"/>
              <a:gd fmla="*/ 2662 h 3099" name="TY47"/>
              <a:gd fmla="*/ 3035 w 3493" name="TX48"/>
              <a:gd fmla="*/ 1505 h 3099" name="TY48"/>
              <a:gd fmla="*/ 3079 w 3493" name="TX49"/>
              <a:gd fmla="*/ 1458 h 3099" name="TY49"/>
              <a:gd fmla="*/ 3118 w 3493" name="TX50"/>
              <a:gd fmla="*/ 1407 h 3099" name="TY50"/>
              <a:gd fmla="*/ 3153 w 3493" name="TX51"/>
              <a:gd fmla="*/ 1355 h 3099" name="TY51"/>
              <a:gd fmla="*/ 3183 w 3493" name="TX52"/>
              <a:gd fmla="*/ 1300 h 3099" name="TY52"/>
              <a:gd fmla="*/ 3208 w 3493" name="TX53"/>
              <a:gd fmla="*/ 1243 h 3099" name="TY53"/>
              <a:gd fmla="*/ 3228 w 3493" name="TX54"/>
              <a:gd fmla="*/ 1185 h 3099" name="TY54"/>
              <a:gd fmla="*/ 3242 w 3493" name="TX55"/>
              <a:gd fmla="*/ 1126 h 3099" name="TY55"/>
              <a:gd fmla="*/ 3253 w 3493" name="TX56"/>
              <a:gd fmla="*/ 1066 h 3099" name="TY56"/>
              <a:gd fmla="*/ 3257 w 3493" name="TX57"/>
              <a:gd fmla="*/ 1006 h 3099" name="TY57"/>
              <a:gd fmla="*/ 3257 w 3493" name="TX58"/>
              <a:gd fmla="*/ 946 h 3099" name="TY58"/>
              <a:gd fmla="*/ 3253 w 3493" name="TX59"/>
              <a:gd fmla="*/ 885 h 3099" name="TY59"/>
              <a:gd fmla="*/ 3242 w 3493" name="TX60"/>
              <a:gd fmla="*/ 826 h 3099" name="TY60"/>
              <a:gd fmla="*/ 3228 w 3493" name="TX61"/>
              <a:gd fmla="*/ 766 h 3099" name="TY61"/>
              <a:gd fmla="*/ 3208 w 3493" name="TX62"/>
              <a:gd fmla="*/ 709 h 3099" name="TY62"/>
              <a:gd fmla="*/ 3183 w 3493" name="TX63"/>
              <a:gd fmla="*/ 653 h 3099" name="TY63"/>
              <a:gd fmla="*/ 3153 w 3493" name="TX64"/>
              <a:gd fmla="*/ 598 h 3099" name="TY64"/>
              <a:gd fmla="*/ 3118 w 3493" name="TX65"/>
              <a:gd fmla="*/ 545 h 3099" name="TY65"/>
              <a:gd fmla="*/ 3079 w 3493" name="TX66"/>
              <a:gd fmla="*/ 495 h 3099" name="TY66"/>
              <a:gd fmla="*/ 3035 w 3493" name="TX67"/>
              <a:gd fmla="*/ 448 h 3099" name="TY67"/>
              <a:gd fmla="*/ 2985 w 3493" name="TX68"/>
              <a:gd fmla="*/ 403 h 3099" name="TY68"/>
              <a:gd fmla="*/ 2935 w 3493" name="TX69"/>
              <a:gd fmla="*/ 364 h 3099" name="TY69"/>
              <a:gd fmla="*/ 2881 w 3493" name="TX70"/>
              <a:gd fmla="*/ 331 h 3099" name="TY70"/>
              <a:gd fmla="*/ 2825 w 3493" name="TX71"/>
              <a:gd fmla="*/ 301 h 3099" name="TY71"/>
              <a:gd fmla="*/ 2767 w 3493" name="TX72"/>
              <a:gd fmla="*/ 277 h 3099" name="TY72"/>
              <a:gd fmla="*/ 2708 w 3493" name="TX73"/>
              <a:gd fmla="*/ 258 h 3099" name="TY73"/>
              <a:gd fmla="*/ 2648 w 3493" name="TX74"/>
              <a:gd fmla="*/ 243 h 3099" name="TY74"/>
              <a:gd fmla="*/ 2586 w 3493" name="TX75"/>
              <a:gd fmla="*/ 234 h 3099" name="TY75"/>
              <a:gd fmla="*/ 2525 w 3493" name="TX76"/>
              <a:gd fmla="*/ 229 h 3099" name="TY76"/>
              <a:gd fmla="*/ 2464 w 3493" name="TX77"/>
              <a:gd fmla="*/ 229 h 3099" name="TY77"/>
              <a:gd fmla="*/ 2402 w 3493" name="TX78"/>
              <a:gd fmla="*/ 234 h 3099" name="TY78"/>
              <a:gd fmla="*/ 2340 w 3493" name="TX79"/>
              <a:gd fmla="*/ 243 h 3099" name="TY79"/>
              <a:gd fmla="*/ 2280 w 3493" name="TX80"/>
              <a:gd fmla="*/ 258 h 3099" name="TY80"/>
              <a:gd fmla="*/ 2221 w 3493" name="TX81"/>
              <a:gd fmla="*/ 277 h 3099" name="TY81"/>
              <a:gd fmla="*/ 2164 w 3493" name="TX82"/>
              <a:gd fmla="*/ 301 h 3099" name="TY82"/>
              <a:gd fmla="*/ 2108 w 3493" name="TX83"/>
              <a:gd fmla="*/ 331 h 3099" name="TY83"/>
              <a:gd fmla="*/ 2055 w 3493" name="TX84"/>
              <a:gd fmla="*/ 364 h 3099" name="TY84"/>
              <a:gd fmla="*/ 2003 w 3493" name="TX85"/>
              <a:gd fmla="*/ 403 h 3099" name="TY85"/>
              <a:gd fmla="*/ 1955 w 3493" name="TX86"/>
              <a:gd fmla="*/ 448 h 3099" name="TY86"/>
              <a:gd fmla="*/ 378 w 3493" name="TX87"/>
              <a:gd fmla="*/ 1972 h 3099" name="TY87"/>
              <a:gd fmla="*/ 341 w 3493" name="TX88"/>
              <a:gd fmla="*/ 2013 h 3099" name="TY88"/>
              <a:gd fmla="*/ 307 w 3493" name="TX89"/>
              <a:gd fmla="*/ 2057 h 3099" name="TY89"/>
              <a:gd fmla="*/ 280 w 3493" name="TX90"/>
              <a:gd fmla="*/ 2102 h 3099" name="TY90"/>
              <a:gd fmla="*/ 258 w 3493" name="TX91"/>
              <a:gd fmla="*/ 2149 h 3099" name="TY91"/>
              <a:gd fmla="*/ 241 w 3493" name="TX92"/>
              <a:gd fmla="*/ 2199 h 3099" name="TY92"/>
              <a:gd fmla="*/ 228 w 3493" name="TX93"/>
              <a:gd fmla="*/ 2248 h 3099" name="TY93"/>
              <a:gd fmla="*/ 220 w 3493" name="TX94"/>
              <a:gd fmla="*/ 2299 h 3099" name="TY94"/>
              <a:gd fmla="*/ 218 w 3493" name="TX95"/>
              <a:gd fmla="*/ 2350 h 3099" name="TY95"/>
              <a:gd fmla="*/ 220 w 3493" name="TX96"/>
              <a:gd fmla="*/ 2402 h 3099" name="TY96"/>
              <a:gd fmla="*/ 228 w 3493" name="TX97"/>
              <a:gd fmla="*/ 2452 h 3099" name="TY97"/>
              <a:gd fmla="*/ 241 w 3493" name="TX98"/>
              <a:gd fmla="*/ 2503 h 3099" name="TY98"/>
              <a:gd fmla="*/ 258 w 3493" name="TX99"/>
              <a:gd fmla="*/ 2551 h 3099" name="TY99"/>
              <a:gd fmla="*/ 280 w 3493" name="TX100"/>
              <a:gd fmla="*/ 2599 h 3099" name="TY100"/>
              <a:gd fmla="*/ 307 w 3493" name="TX101"/>
              <a:gd fmla="*/ 2644 h 3099" name="TY101"/>
              <a:gd fmla="*/ 341 w 3493" name="TX102"/>
              <a:gd fmla="*/ 2687 h 3099" name="TY102"/>
              <a:gd fmla="*/ 378 w 3493" name="TX103"/>
              <a:gd fmla="*/ 2728 h 3099" name="TY103"/>
              <a:gd fmla="*/ 419 w 3493" name="TX104"/>
              <a:gd fmla="*/ 2765 h 3099" name="TY104"/>
              <a:gd fmla="*/ 463 w 3493" name="TX105"/>
              <a:gd fmla="*/ 2796 h 3099" name="TY105"/>
              <a:gd fmla="*/ 509 w 3493" name="TX106"/>
              <a:gd fmla="*/ 2824 h 3099" name="TY106"/>
              <a:gd fmla="*/ 558 w 3493" name="TX107"/>
              <a:gd fmla="*/ 2846 h 3099" name="TY107"/>
              <a:gd fmla="*/ 608 w 3493" name="TX108"/>
              <a:gd fmla="*/ 2863 h 3099" name="TY108"/>
              <a:gd fmla="*/ 660 w 3493" name="TX109"/>
              <a:gd fmla="*/ 2874 h 3099" name="TY109"/>
              <a:gd fmla="*/ 711 w 3493" name="TX110"/>
              <a:gd fmla="*/ 2882 h 3099" name="TY110"/>
              <a:gd fmla="*/ 763 w 3493" name="TX111"/>
              <a:gd fmla="*/ 2885 h 3099" name="TY111"/>
              <a:gd fmla="*/ 816 w 3493" name="TX112"/>
              <a:gd fmla="*/ 2882 h 3099" name="TY112"/>
              <a:gd fmla="*/ 867 w 3493" name="TX113"/>
              <a:gd fmla="*/ 2874 h 3099" name="TY113"/>
              <a:gd fmla="*/ 919 w 3493" name="TX114"/>
              <a:gd fmla="*/ 2863 h 3099" name="TY114"/>
              <a:gd fmla="*/ 968 w 3493" name="TX115"/>
              <a:gd fmla="*/ 2846 h 3099" name="TY115"/>
              <a:gd fmla="*/ 1018 w 3493" name="TX116"/>
              <a:gd fmla="*/ 2824 h 3099" name="TY116"/>
              <a:gd fmla="*/ 1064 w 3493" name="TX117"/>
              <a:gd fmla="*/ 2796 h 3099" name="TY117"/>
              <a:gd fmla="*/ 1108 w 3493" name="TX118"/>
              <a:gd fmla="*/ 2765 h 3099" name="TY118"/>
              <a:gd fmla="*/ 1149 w 3493" name="TX119"/>
              <a:gd fmla="*/ 2728 h 3099" name="TY119"/>
              <a:gd fmla="*/ 2741 w 3493" name="TX120"/>
              <a:gd fmla="*/ 1187 h 3099" name="TY120"/>
              <a:gd fmla="*/ 2768 w 3493" name="TX121"/>
              <a:gd fmla="*/ 1158 h 3099" name="TY121"/>
              <a:gd fmla="*/ 2791 w 3493" name="TX122"/>
              <a:gd fmla="*/ 1125 h 3099" name="TY122"/>
              <a:gd fmla="*/ 2809 w 3493" name="TX123"/>
              <a:gd fmla="*/ 1091 h 3099" name="TY123"/>
              <a:gd fmla="*/ 2823 w 3493" name="TX124"/>
              <a:gd fmla="*/ 1055 h 3099" name="TY124"/>
              <a:gd fmla="*/ 2831 w 3493" name="TX125"/>
              <a:gd fmla="*/ 1018 h 3099" name="TY125"/>
              <a:gd fmla="*/ 2837 w 3493" name="TX126"/>
              <a:gd fmla="*/ 980 h 3099" name="TY126"/>
              <a:gd fmla="*/ 2837 w 3493" name="TX127"/>
              <a:gd fmla="*/ 942 h 3099" name="TY127"/>
              <a:gd fmla="*/ 2831 w 3493" name="TX128"/>
              <a:gd fmla="*/ 904 h 3099" name="TY128"/>
              <a:gd fmla="*/ 2823 w 3493" name="TX129"/>
              <a:gd fmla="*/ 867 h 3099" name="TY129"/>
              <a:gd fmla="*/ 2809 w 3493" name="TX130"/>
              <a:gd fmla="*/ 832 h 3099" name="TY130"/>
              <a:gd fmla="*/ 2791 w 3493" name="TX131"/>
              <a:gd fmla="*/ 797 h 3099" name="TY131"/>
              <a:gd fmla="*/ 2768 w 3493" name="TX132"/>
              <a:gd fmla="*/ 764 h 3099" name="TY132"/>
              <a:gd fmla="*/ 2741 w 3493" name="TX133"/>
              <a:gd fmla="*/ 734 h 3099" name="TY133"/>
              <a:gd fmla="*/ 2710 w 3493" name="TX134"/>
              <a:gd fmla="*/ 707 h 3099" name="TY134"/>
              <a:gd fmla="*/ 2677 w 3493" name="TX135"/>
              <a:gd fmla="*/ 685 h 3099" name="TY135"/>
              <a:gd fmla="*/ 2642 w 3493" name="TX136"/>
              <a:gd fmla="*/ 668 h 3099" name="TY136"/>
              <a:gd fmla="*/ 2605 w 3493" name="TX137"/>
              <a:gd fmla="*/ 654 h 3099" name="TY137"/>
              <a:gd fmla="*/ 2567 w 3493" name="TX138"/>
              <a:gd fmla="*/ 645 h 3099" name="TY138"/>
              <a:gd fmla="*/ 2528 w 3493" name="TX139"/>
              <a:gd fmla="*/ 641 h 3099" name="TY139"/>
              <a:gd fmla="*/ 2490 w 3493" name="TX140"/>
              <a:gd fmla="*/ 641 h 3099" name="TY140"/>
              <a:gd fmla="*/ 2452 w 3493" name="TX141"/>
              <a:gd fmla="*/ 645 h 3099" name="TY141"/>
              <a:gd fmla="*/ 2415 w 3493" name="TX142"/>
              <a:gd fmla="*/ 654 h 3099" name="TY142"/>
              <a:gd fmla="*/ 2377 w 3493" name="TX143"/>
              <a:gd fmla="*/ 668 h 3099" name="TY143"/>
              <a:gd fmla="*/ 2343 w 3493" name="TX144"/>
              <a:gd fmla="*/ 685 h 3099" name="TY144"/>
              <a:gd fmla="*/ 2309 w 3493" name="TX145"/>
              <a:gd fmla="*/ 707 h 3099" name="TY145"/>
              <a:gd fmla="*/ 2278 w 3493" name="TX146"/>
              <a:gd fmla="*/ 734 h 3099" name="TY146"/>
              <a:gd fmla="*/ 1082 w 3493" name="TX147"/>
              <a:gd fmla="*/ 1906 h 3099" name="TY147"/>
              <a:gd fmla="*/ 1062 w 3493" name="TX148"/>
              <a:gd fmla="*/ 1922 h 3099" name="TY148"/>
              <a:gd fmla="*/ 1040 w 3493" name="TX149"/>
              <a:gd fmla="*/ 1931 h 3099" name="TY149"/>
              <a:gd fmla="*/ 1017 w 3493" name="TX150"/>
              <a:gd fmla="*/ 1937 h 3099" name="TY150"/>
              <a:gd fmla="*/ 992 w 3493" name="TX151"/>
              <a:gd fmla="*/ 1937 h 3099" name="TY151"/>
              <a:gd fmla="*/ 969 w 3493" name="TX152"/>
              <a:gd fmla="*/ 1931 h 3099" name="TY152"/>
              <a:gd fmla="*/ 947 w 3493" name="TX153"/>
              <a:gd fmla="*/ 1922 h 3099" name="TY153"/>
              <a:gd fmla="*/ 927 w 3493" name="TX154"/>
              <a:gd fmla="*/ 1906 h 3099" name="TY154"/>
              <a:gd fmla="*/ 911 w 3493" name="TX155"/>
              <a:gd fmla="*/ 1887 h 3099" name="TY155"/>
              <a:gd fmla="*/ 900 w 3493" name="TX156"/>
              <a:gd fmla="*/ 1865 h 3099" name="TY156"/>
              <a:gd fmla="*/ 896 w 3493" name="TX157"/>
              <a:gd fmla="*/ 1842 h 3099" name="TY157"/>
              <a:gd fmla="*/ 896 w 3493" name="TX158"/>
              <a:gd fmla="*/ 1819 h 3099" name="TY158"/>
              <a:gd fmla="*/ 900 w 3493" name="TX159"/>
              <a:gd fmla="*/ 1796 h 3099" name="TY159"/>
              <a:gd fmla="*/ 911 w 3493" name="TX160"/>
              <a:gd fmla="*/ 1775 h 3099" name="TY160"/>
              <a:gd fmla="*/ 927 w 3493" name="TX161"/>
              <a:gd fmla="*/ 1755 h 3099" name="TY161"/>
              <a:gd fmla="*/ 2123 w 3493" name="TX162"/>
              <a:gd fmla="*/ 583 h 3099" name="TY162"/>
              <a:gd fmla="*/ 2165 w 3493" name="TX163"/>
              <a:gd fmla="*/ 546 h 3099" name="TY163"/>
              <a:gd fmla="*/ 2209 w 3493" name="TX164"/>
              <a:gd fmla="*/ 515 h 3099" name="TY164"/>
              <a:gd fmla="*/ 2255 w 3493" name="TX165"/>
              <a:gd fmla="*/ 488 h 3099" name="TY165"/>
              <a:gd fmla="*/ 2304 w 3493" name="TX166"/>
              <a:gd fmla="*/ 465 h 3099" name="TY166"/>
              <a:gd fmla="*/ 2354 w 3493" name="TX167"/>
              <a:gd fmla="*/ 449 h 3099" name="TY167"/>
              <a:gd fmla="*/ 2405 w 3493" name="TX168"/>
              <a:gd fmla="*/ 436 h 3099" name="TY168"/>
              <a:gd fmla="*/ 2457 w 3493" name="TX169"/>
              <a:gd fmla="*/ 429 h 3099" name="TY169"/>
              <a:gd fmla="*/ 2509 w 3493" name="TX170"/>
              <a:gd fmla="*/ 427 h 3099" name="TY170"/>
              <a:gd fmla="*/ 2562 w 3493" name="TX171"/>
              <a:gd fmla="*/ 429 h 3099" name="TY171"/>
              <a:gd fmla="*/ 2613 w 3493" name="TX172"/>
              <a:gd fmla="*/ 436 h 3099" name="TY172"/>
              <a:gd fmla="*/ 2665 w 3493" name="TX173"/>
              <a:gd fmla="*/ 449 h 3099" name="TY173"/>
              <a:gd fmla="*/ 2714 w 3493" name="TX174"/>
              <a:gd fmla="*/ 465 h 3099" name="TY174"/>
              <a:gd fmla="*/ 2763 w 3493" name="TX175"/>
              <a:gd fmla="*/ 488 h 3099" name="TY175"/>
              <a:gd fmla="*/ 2810 w 3493" name="TX176"/>
              <a:gd fmla="*/ 515 h 3099" name="TY176"/>
              <a:gd fmla="*/ 2854 w 3493" name="TX177"/>
              <a:gd fmla="*/ 546 h 3099" name="TY177"/>
              <a:gd fmla="*/ 2895 w 3493" name="TX178"/>
              <a:gd fmla="*/ 583 h 3099" name="TY178"/>
              <a:gd fmla="*/ 2932 w 3493" name="TX179"/>
              <a:gd fmla="*/ 623 h 3099" name="TY179"/>
              <a:gd fmla="*/ 2965 w 3493" name="TX180"/>
              <a:gd fmla="*/ 666 h 3099" name="TY180"/>
              <a:gd fmla="*/ 2993 w 3493" name="TX181"/>
              <a:gd fmla="*/ 713 h 3099" name="TY181"/>
              <a:gd fmla="*/ 3015 w 3493" name="TX182"/>
              <a:gd fmla="*/ 760 h 3099" name="TY182"/>
              <a:gd fmla="*/ 3032 w 3493" name="TX183"/>
              <a:gd fmla="*/ 809 h 3099" name="TY183"/>
              <a:gd fmla="*/ 3045 w 3493" name="TX184"/>
              <a:gd fmla="*/ 859 h 3099" name="TY184"/>
              <a:gd fmla="*/ 3053 w 3493" name="TX185"/>
              <a:gd fmla="*/ 910 h 3099" name="TY185"/>
              <a:gd fmla="*/ 3055 w 3493" name="TX186"/>
              <a:gd fmla="*/ 961 h 3099" name="TY186"/>
              <a:gd fmla="*/ 3053 w 3493" name="TX187"/>
              <a:gd fmla="*/ 1012 h 3099" name="TY187"/>
              <a:gd fmla="*/ 3045 w 3493" name="TX188"/>
              <a:gd fmla="*/ 1063 h 3099" name="TY188"/>
              <a:gd fmla="*/ 3032 w 3493" name="TX189"/>
              <a:gd fmla="*/ 1113 h 3099" name="TY189"/>
              <a:gd fmla="*/ 3015 w 3493" name="TX190"/>
              <a:gd fmla="*/ 1162 h 3099" name="TY190"/>
              <a:gd fmla="*/ 2993 w 3493" name="TX191"/>
              <a:gd fmla="*/ 1209 h 3099" name="TY191"/>
              <a:gd fmla="*/ 2965 w 3493" name="TX192"/>
              <a:gd fmla="*/ 1255 h 3099" name="TY192"/>
              <a:gd fmla="*/ 2932 w 3493" name="TX193"/>
              <a:gd fmla="*/ 1298 h 3099" name="TY193"/>
              <a:gd fmla="*/ 2895 w 3493" name="TX194"/>
              <a:gd fmla="*/ 1339 h 3099" name="TY194"/>
              <a:gd fmla="*/ 1303 w 3493" name="TX195"/>
              <a:gd fmla="*/ 2879 h 3099" name="TY195"/>
              <a:gd fmla="*/ 1255 w 3493" name="TX196"/>
              <a:gd fmla="*/ 2923 h 3099" name="TY196"/>
              <a:gd fmla="*/ 1203 w 3493" name="TX197"/>
              <a:gd fmla="*/ 2962 h 3099" name="TY197"/>
              <a:gd fmla="*/ 1150 w 3493" name="TX198"/>
              <a:gd fmla="*/ 2995 h 3099" name="TY198"/>
              <a:gd fmla="*/ 1094 w 3493" name="TX199"/>
              <a:gd fmla="*/ 3025 h 3099" name="TY199"/>
              <a:gd fmla="*/ 1036 w 3493" name="TX200"/>
              <a:gd fmla="*/ 3049 h 3099" name="TY200"/>
              <a:gd fmla="*/ 977 w 3493" name="TX201"/>
              <a:gd fmla="*/ 3068 h 3099" name="TY201"/>
              <a:gd fmla="*/ 917 w 3493" name="TX202"/>
              <a:gd fmla="*/ 3083 h 3099" name="TY202"/>
              <a:gd fmla="*/ 855 w 3493" name="TX203"/>
              <a:gd fmla="*/ 3092 h 3099" name="TY203"/>
              <a:gd fmla="*/ 794 w 3493" name="TX204"/>
              <a:gd fmla="*/ 3097 h 3099" name="TY204"/>
              <a:gd fmla="*/ 733 w 3493" name="TX205"/>
              <a:gd fmla="*/ 3097 h 3099" name="TY205"/>
              <a:gd fmla="*/ 671 w 3493" name="TX206"/>
              <a:gd fmla="*/ 3092 h 3099" name="TY206"/>
              <a:gd fmla="*/ 609 w 3493" name="TX207"/>
              <a:gd fmla="*/ 3083 h 3099" name="TY207"/>
              <a:gd fmla="*/ 549 w 3493" name="TX208"/>
              <a:gd fmla="*/ 3068 h 3099" name="TY208"/>
              <a:gd fmla="*/ 490 w 3493" name="TX209"/>
              <a:gd fmla="*/ 3049 h 3099" name="TY209"/>
              <a:gd fmla="*/ 433 w 3493" name="TX210"/>
              <a:gd fmla="*/ 3025 h 3099" name="TY210"/>
              <a:gd fmla="*/ 377 w 3493" name="TX211"/>
              <a:gd fmla="*/ 2995 h 3099" name="TY211"/>
              <a:gd fmla="*/ 323 w 3493" name="TX212"/>
              <a:gd fmla="*/ 2962 h 3099" name="TY212"/>
              <a:gd fmla="*/ 272 w 3493" name="TX213"/>
              <a:gd fmla="*/ 2923 h 3099" name="TY213"/>
              <a:gd fmla="*/ 224 w 3493" name="TX214"/>
              <a:gd fmla="*/ 2879 h 3099" name="TY214"/>
              <a:gd fmla="*/ 178 w 3493" name="TX215"/>
              <a:gd fmla="*/ 2832 h 3099" name="TY215"/>
              <a:gd fmla="*/ 139 w 3493" name="TX216"/>
              <a:gd fmla="*/ 2782 h 3099" name="TY216"/>
              <a:gd fmla="*/ 104 w 3493" name="TX217"/>
              <a:gd fmla="*/ 2729 h 3099" name="TY217"/>
              <a:gd fmla="*/ 75 w 3493" name="TX218"/>
              <a:gd fmla="*/ 2674 h 3099" name="TY218"/>
              <a:gd fmla="*/ 51 w 3493" name="TX219"/>
              <a:gd fmla="*/ 2617 h 3099" name="TY219"/>
              <a:gd fmla="*/ 30 w 3493" name="TX220"/>
              <a:gd fmla="*/ 2560 h 3099" name="TY220"/>
              <a:gd fmla="*/ 15 w 3493" name="TX221"/>
              <a:gd fmla="*/ 2501 h 3099" name="TY221"/>
              <a:gd fmla="*/ 5 w 3493" name="TX222"/>
              <a:gd fmla="*/ 2441 h 3099" name="TY222"/>
              <a:gd fmla="*/ 0 w 3493" name="TX223"/>
              <a:gd fmla="*/ 2381 h 3099" name="TY223"/>
              <a:gd fmla="*/ 0 w 3493" name="TX224"/>
              <a:gd fmla="*/ 2321 h 3099" name="TY224"/>
              <a:gd fmla="*/ 5 w 3493" name="TX225"/>
              <a:gd fmla="*/ 2260 h 3099" name="TY225"/>
              <a:gd fmla="*/ 15 w 3493" name="TX226"/>
              <a:gd fmla="*/ 2200 h 3099" name="TY226"/>
              <a:gd fmla="*/ 30 w 3493" name="TX227"/>
              <a:gd fmla="*/ 2141 h 3099" name="TY227"/>
              <a:gd fmla="*/ 51 w 3493" name="TX228"/>
              <a:gd fmla="*/ 2083 h 3099" name="TY228"/>
              <a:gd fmla="*/ 75 w 3493" name="TX229"/>
              <a:gd fmla="*/ 2027 h 3099" name="TY229"/>
              <a:gd fmla="*/ 104 w 3493" name="TX230"/>
              <a:gd fmla="*/ 1972 h 3099" name="TY230"/>
              <a:gd fmla="*/ 139 w 3493" name="TX231"/>
              <a:gd fmla="*/ 1920 h 3099" name="TY231"/>
              <a:gd fmla="*/ 178 w 3493" name="TX232"/>
              <a:gd fmla="*/ 1869 h 3099" name="TY232"/>
              <a:gd fmla="*/ 224 w 3493" name="TX233"/>
              <a:gd fmla="*/ 1822 h 3099" name="TY233"/>
              <a:gd fmla="*/ 1815 w 3493" name="TX234"/>
              <a:gd fmla="*/ 281 h 3099" name="TY234"/>
              <a:gd fmla="*/ 1872 w 3493" name="TX235"/>
              <a:gd fmla="*/ 230 h 3099" name="TY235"/>
              <a:gd fmla="*/ 1931 w 3493" name="TX236"/>
              <a:gd fmla="*/ 183 h 3099" name="TY236"/>
              <a:gd fmla="*/ 1992 w 3493" name="TX237"/>
              <a:gd fmla="*/ 143 h 3099" name="TY237"/>
              <a:gd fmla="*/ 2057 w 3493" name="TX238"/>
              <a:gd fmla="*/ 108 h 3099" name="TY238"/>
              <a:gd fmla="*/ 2123 w 3493" name="TX239"/>
              <a:gd fmla="*/ 76 h 3099" name="TY239"/>
              <a:gd fmla="*/ 2191 w 3493" name="TX240"/>
              <a:gd fmla="*/ 51 h 3099" name="TY240"/>
              <a:gd fmla="*/ 2261 w 3493" name="TX241"/>
              <a:gd fmla="*/ 31 h 3099" name="TY241"/>
              <a:gd fmla="*/ 2331 w 3493" name="TX242"/>
              <a:gd fmla="*/ 15 h 3099" name="TY242"/>
              <a:gd fmla="*/ 2402 w 3493" name="TX243"/>
              <a:gd fmla="*/ 5 h 3099" name="TY243"/>
              <a:gd fmla="*/ 2474 w 3493" name="TX244"/>
              <a:gd fmla="*/ 0 h 3099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3" h="3099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223520" y="149225"/>
            <a:ext cx="35553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 </a:t>
            </a: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데이터 증식 &gt;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20" descr="C:/Users/ehdal/AppData/Roaming/PolarisOffice/ETemp/8528_22776264/fImage429792115794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05" y="495300"/>
            <a:ext cx="2438400" cy="3465195"/>
          </a:xfrm>
          <a:prstGeom prst="rect"/>
          <a:noFill/>
        </p:spPr>
      </p:pic>
      <p:pic>
        <p:nvPicPr>
          <p:cNvPr id="22" name="그림 21" descr="C:/Users/ehdal/AppData/Roaming/PolarisOffice/ETemp/8528_22776264/fImage446305116316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46020" y="490220"/>
            <a:ext cx="2466340" cy="3470275"/>
          </a:xfrm>
          <a:prstGeom prst="rect"/>
          <a:noFill/>
        </p:spPr>
      </p:pic>
      <p:pic>
        <p:nvPicPr>
          <p:cNvPr id="23" name="그림 22" descr="C:/Users/ehdal/AppData/Roaming/PolarisOffice/ETemp/8528_22776264/fImage447712117934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85055" y="496570"/>
            <a:ext cx="2423795" cy="3450590"/>
          </a:xfrm>
          <a:prstGeom prst="rect"/>
          <a:noFill/>
        </p:spPr>
      </p:pic>
      <p:pic>
        <p:nvPicPr>
          <p:cNvPr id="24" name="그림 23" descr="C:/Users/ehdal/AppData/Roaming/PolarisOffice/ETemp/8528_22776264/fImage429293118952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8535" y="487680"/>
            <a:ext cx="2468880" cy="3472815"/>
          </a:xfrm>
          <a:prstGeom prst="rect"/>
          <a:noFill/>
        </p:spPr>
      </p:pic>
      <p:pic>
        <p:nvPicPr>
          <p:cNvPr id="25" name="그림 24" descr="C:/Users/ehdal/AppData/Roaming/PolarisOffice/ETemp/8528_22776264/fImage45770211926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35820" y="496570"/>
            <a:ext cx="2456815" cy="3463925"/>
          </a:xfrm>
          <a:prstGeom prst="rect"/>
          <a:noFill/>
        </p:spPr>
      </p:pic>
      <p:sp>
        <p:nvSpPr>
          <p:cNvPr id="26" name="텍스트 상자 25"/>
          <p:cNvSpPr txBox="1">
            <a:spLocks/>
          </p:cNvSpPr>
          <p:nvPr/>
        </p:nvSpPr>
        <p:spPr>
          <a:xfrm rot="0">
            <a:off x="4395470" y="4871720"/>
            <a:ext cx="34163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-&gt; 10 </a:t>
            </a:r>
            <a:r>
              <a:rPr sz="1800">
                <a:latin typeface="맑은 고딕" charset="0"/>
                <a:ea typeface="맑은 고딕" charset="0"/>
              </a:rPr>
              <a:t>장의 이미지 데이터 증식!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 동민</dc:creator>
  <cp:lastModifiedBy>조 동민</cp:lastModifiedBy>
  <dc:title>PowerPoint 프레젠테이션</dc:title>
</cp:coreProperties>
</file>