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86" r:id="rId3"/>
    <p:sldId id="269" r:id="rId4"/>
    <p:sldId id="270" r:id="rId5"/>
    <p:sldId id="271" r:id="rId6"/>
    <p:sldId id="272" r:id="rId7"/>
    <p:sldId id="280" r:id="rId8"/>
    <p:sldId id="273" r:id="rId9"/>
    <p:sldId id="274" r:id="rId10"/>
    <p:sldId id="275" r:id="rId11"/>
    <p:sldId id="276" r:id="rId12"/>
    <p:sldId id="277" r:id="rId13"/>
    <p:sldId id="282" r:id="rId14"/>
    <p:sldId id="283" r:id="rId15"/>
    <p:sldId id="284" r:id="rId16"/>
    <p:sldId id="285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27E28-96E3-4581-8431-04BF66B0561C}" v="499" dt="2020-01-02T02:11:0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혁진" userId="082dc4a64a1f2eed" providerId="LiveId" clId="{71627E28-96E3-4581-8431-04BF66B0561C}"/>
    <pc:docChg chg="undo custSel mod addSld delSld modSld sldOrd">
      <pc:chgData name="홍 혁진" userId="082dc4a64a1f2eed" providerId="LiveId" clId="{71627E28-96E3-4581-8431-04BF66B0561C}" dt="2020-01-02T02:12:21.617" v="3199" actId="1076"/>
      <pc:docMkLst>
        <pc:docMk/>
      </pc:docMkLst>
      <pc:sldChg chg="addSp delSp modSp add modAnim">
        <pc:chgData name="홍 혁진" userId="082dc4a64a1f2eed" providerId="LiveId" clId="{71627E28-96E3-4581-8431-04BF66B0561C}" dt="2020-01-01T13:55:34.532" v="3078"/>
        <pc:sldMkLst>
          <pc:docMk/>
          <pc:sldMk cId="0" sldId="268"/>
        </pc:sldMkLst>
        <pc:spChg chg="mod">
          <ac:chgData name="홍 혁진" userId="082dc4a64a1f2eed" providerId="LiveId" clId="{71627E28-96E3-4581-8431-04BF66B0561C}" dt="2020-01-01T13:55:34.532" v="3078"/>
          <ac:spMkLst>
            <pc:docMk/>
            <pc:sldMk cId="0" sldId="268"/>
            <ac:spMk id="13" creationId="{00000000-0000-0000-0000-000000000000}"/>
          </ac:spMkLst>
        </pc:spChg>
        <pc:spChg chg="add">
          <ac:chgData name="홍 혁진" userId="082dc4a64a1f2eed" providerId="LiveId" clId="{71627E28-96E3-4581-8431-04BF66B0561C}" dt="2019-12-31T08:03:23.188" v="1131"/>
          <ac:spMkLst>
            <pc:docMk/>
            <pc:sldMk cId="0" sldId="268"/>
            <ac:spMk id="20" creationId="{6604C7A5-7F36-44BE-9EC9-8B98E1E5DA66}"/>
          </ac:spMkLst>
        </pc:spChg>
        <pc:spChg chg="add">
          <ac:chgData name="홍 혁진" userId="082dc4a64a1f2eed" providerId="LiveId" clId="{71627E28-96E3-4581-8431-04BF66B0561C}" dt="2019-12-31T08:03:23.188" v="1131"/>
          <ac:spMkLst>
            <pc:docMk/>
            <pc:sldMk cId="0" sldId="268"/>
            <ac:spMk id="21" creationId="{6C2F5B06-F8E0-4F8D-ACF1-681D03921B6C}"/>
          </ac:spMkLst>
        </pc:spChg>
        <pc:spChg chg="add">
          <ac:chgData name="홍 혁진" userId="082dc4a64a1f2eed" providerId="LiveId" clId="{71627E28-96E3-4581-8431-04BF66B0561C}" dt="2019-12-31T08:03:23.188" v="1131"/>
          <ac:spMkLst>
            <pc:docMk/>
            <pc:sldMk cId="0" sldId="268"/>
            <ac:spMk id="22" creationId="{7E083511-E264-4DDA-894A-81327CDB1E64}"/>
          </ac:spMkLst>
        </pc:spChg>
        <pc:spChg chg="add">
          <ac:chgData name="홍 혁진" userId="082dc4a64a1f2eed" providerId="LiveId" clId="{71627E28-96E3-4581-8431-04BF66B0561C}" dt="2019-12-31T08:03:23.188" v="1131"/>
          <ac:spMkLst>
            <pc:docMk/>
            <pc:sldMk cId="0" sldId="268"/>
            <ac:spMk id="23" creationId="{6DA208AA-7577-4E79-8297-BED1D5866231}"/>
          </ac:spMkLst>
        </pc:spChg>
        <pc:spChg chg="add del">
          <ac:chgData name="홍 혁진" userId="082dc4a64a1f2eed" providerId="LiveId" clId="{71627E28-96E3-4581-8431-04BF66B0561C}" dt="2019-12-31T08:04:03.238" v="1133"/>
          <ac:spMkLst>
            <pc:docMk/>
            <pc:sldMk cId="0" sldId="268"/>
            <ac:spMk id="26" creationId="{3F1E69BB-2501-4A71-B5D6-42892BA399D7}"/>
          </ac:spMkLst>
        </pc:spChg>
        <pc:spChg chg="add del">
          <ac:chgData name="홍 혁진" userId="082dc4a64a1f2eed" providerId="LiveId" clId="{71627E28-96E3-4581-8431-04BF66B0561C}" dt="2019-12-31T08:04:03.238" v="1133"/>
          <ac:spMkLst>
            <pc:docMk/>
            <pc:sldMk cId="0" sldId="268"/>
            <ac:spMk id="27" creationId="{4F8ACF5E-E41B-41D1-9CD3-9C32A7B36AC2}"/>
          </ac:spMkLst>
        </pc:spChg>
        <pc:spChg chg="add del">
          <ac:chgData name="홍 혁진" userId="082dc4a64a1f2eed" providerId="LiveId" clId="{71627E28-96E3-4581-8431-04BF66B0561C}" dt="2019-12-31T08:04:03.238" v="1133"/>
          <ac:spMkLst>
            <pc:docMk/>
            <pc:sldMk cId="0" sldId="268"/>
            <ac:spMk id="29" creationId="{13BA4319-A52D-45C9-A167-F7E20849B84B}"/>
          </ac:spMkLst>
        </pc:spChg>
        <pc:spChg chg="add del">
          <ac:chgData name="홍 혁진" userId="082dc4a64a1f2eed" providerId="LiveId" clId="{71627E28-96E3-4581-8431-04BF66B0561C}" dt="2019-12-31T08:04:03.238" v="1133"/>
          <ac:spMkLst>
            <pc:docMk/>
            <pc:sldMk cId="0" sldId="268"/>
            <ac:spMk id="30" creationId="{5713C189-F35C-498E-A18C-338335005DDB}"/>
          </ac:spMkLst>
        </pc:spChg>
        <pc:spChg chg="mod">
          <ac:chgData name="홍 혁진" userId="082dc4a64a1f2eed" providerId="LiveId" clId="{71627E28-96E3-4581-8431-04BF66B0561C}" dt="2019-12-31T08:02:54.639" v="1130" actId="113"/>
          <ac:spMkLst>
            <pc:docMk/>
            <pc:sldMk cId="0" sldId="268"/>
            <ac:spMk id="33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38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39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0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1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2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4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5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6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7" creationId="{00000000-0000-0000-0000-000000000000}"/>
          </ac:spMkLst>
        </pc:spChg>
        <pc:grpChg chg="mod">
          <ac:chgData name="홍 혁진" userId="082dc4a64a1f2eed" providerId="LiveId" clId="{71627E28-96E3-4581-8431-04BF66B0561C}" dt="2019-12-31T08:01:50.339" v="1128"/>
          <ac:grpSpMkLst>
            <pc:docMk/>
            <pc:sldMk cId="0" sldId="268"/>
            <ac:grpSpMk id="35" creationId="{00000000-0000-0000-0000-000000000000}"/>
          </ac:grpSpMkLst>
        </pc:grpChg>
        <pc:cxnChg chg="mod">
          <ac:chgData name="홍 혁진" userId="082dc4a64a1f2eed" providerId="LiveId" clId="{71627E28-96E3-4581-8431-04BF66B0561C}" dt="2020-01-01T13:55:31.448" v="3076" actId="20577"/>
          <ac:cxnSpMkLst>
            <pc:docMk/>
            <pc:sldMk cId="0" sldId="268"/>
            <ac:cxnSpMk id="16" creationId="{00000000-0000-0000-0000-000000000000}"/>
          </ac:cxnSpMkLst>
        </pc:cxnChg>
        <pc:cxnChg chg="add">
          <ac:chgData name="홍 혁진" userId="082dc4a64a1f2eed" providerId="LiveId" clId="{71627E28-96E3-4581-8431-04BF66B0561C}" dt="2019-12-31T08:03:23.188" v="1131"/>
          <ac:cxnSpMkLst>
            <pc:docMk/>
            <pc:sldMk cId="0" sldId="268"/>
            <ac:cxnSpMk id="24" creationId="{969E3BD0-0DC5-4BC7-8BDD-D1FEB0507B75}"/>
          </ac:cxnSpMkLst>
        </pc:cxnChg>
        <pc:cxnChg chg="add">
          <ac:chgData name="홍 혁진" userId="082dc4a64a1f2eed" providerId="LiveId" clId="{71627E28-96E3-4581-8431-04BF66B0561C}" dt="2019-12-31T08:03:23.188" v="1131"/>
          <ac:cxnSpMkLst>
            <pc:docMk/>
            <pc:sldMk cId="0" sldId="268"/>
            <ac:cxnSpMk id="25" creationId="{E0756866-8A7A-498A-AC8B-ED2F45B0F0EE}"/>
          </ac:cxnSpMkLst>
        </pc:cxnChg>
        <pc:cxnChg chg="add del">
          <ac:chgData name="홍 혁진" userId="082dc4a64a1f2eed" providerId="LiveId" clId="{71627E28-96E3-4581-8431-04BF66B0561C}" dt="2019-12-31T08:04:03.238" v="1133"/>
          <ac:cxnSpMkLst>
            <pc:docMk/>
            <pc:sldMk cId="0" sldId="268"/>
            <ac:cxnSpMk id="31" creationId="{5D10991D-0948-4F73-B08B-83B8B8BB3CBA}"/>
          </ac:cxnSpMkLst>
        </pc:cxnChg>
        <pc:cxnChg chg="add del">
          <ac:chgData name="홍 혁진" userId="082dc4a64a1f2eed" providerId="LiveId" clId="{71627E28-96E3-4581-8431-04BF66B0561C}" dt="2019-12-31T08:04:03.238" v="1133"/>
          <ac:cxnSpMkLst>
            <pc:docMk/>
            <pc:sldMk cId="0" sldId="268"/>
            <ac:cxnSpMk id="32" creationId="{255D3DBD-A783-4053-84FE-172FA44C2A9E}"/>
          </ac:cxnSpMkLst>
        </pc:cxnChg>
        <pc:cxnChg chg="del">
          <ac:chgData name="홍 혁진" userId="082dc4a64a1f2eed" providerId="LiveId" clId="{71627E28-96E3-4581-8431-04BF66B0561C}" dt="2019-12-31T07:58:15.123" v="1044" actId="478"/>
          <ac:cxnSpMkLst>
            <pc:docMk/>
            <pc:sldMk cId="0" sldId="268"/>
            <ac:cxnSpMk id="37" creationId="{00000000-0000-0000-0000-000000000000}"/>
          </ac:cxnSpMkLst>
        </pc:cxnChg>
        <pc:cxnChg chg="del">
          <ac:chgData name="홍 혁진" userId="082dc4a64a1f2eed" providerId="LiveId" clId="{71627E28-96E3-4581-8431-04BF66B0561C}" dt="2019-12-31T07:58:18.675" v="1046" actId="478"/>
          <ac:cxnSpMkLst>
            <pc:docMk/>
            <pc:sldMk cId="0" sldId="268"/>
            <ac:cxnSpMk id="48" creationId="{00000000-0000-0000-0000-000000000000}"/>
          </ac:cxnSpMkLst>
        </pc:cxnChg>
      </pc:sldChg>
      <pc:sldChg chg="addSp delSp modSp add ord">
        <pc:chgData name="홍 혁진" userId="082dc4a64a1f2eed" providerId="LiveId" clId="{71627E28-96E3-4581-8431-04BF66B0561C}" dt="2020-01-01T13:55:44.981" v="3080"/>
        <pc:sldMkLst>
          <pc:docMk/>
          <pc:sldMk cId="2566801817" sldId="269"/>
        </pc:sldMkLst>
        <pc:spChg chg="add mod">
          <ac:chgData name="홍 혁진" userId="082dc4a64a1f2eed" providerId="LiveId" clId="{71627E28-96E3-4581-8431-04BF66B0561C}" dt="2019-12-31T11:51:42.721" v="2339" actId="1076"/>
          <ac:spMkLst>
            <pc:docMk/>
            <pc:sldMk cId="2566801817" sldId="269"/>
            <ac:spMk id="2" creationId="{B7B147AD-DD97-43D9-9613-83FF03E198BD}"/>
          </ac:spMkLst>
        </pc:spChg>
        <pc:spChg chg="mod">
          <ac:chgData name="홍 혁진" userId="082dc4a64a1f2eed" providerId="LiveId" clId="{71627E28-96E3-4581-8431-04BF66B0561C}" dt="2020-01-01T13:55:44.981" v="3080"/>
          <ac:spMkLst>
            <pc:docMk/>
            <pc:sldMk cId="2566801817" sldId="269"/>
            <ac:spMk id="13" creationId="{00000000-0000-0000-0000-000000000000}"/>
          </ac:spMkLst>
        </pc:spChg>
        <pc:spChg chg="add mod">
          <ac:chgData name="홍 혁진" userId="082dc4a64a1f2eed" providerId="LiveId" clId="{71627E28-96E3-4581-8431-04BF66B0561C}" dt="2019-12-31T11:54:49.633" v="2396" actId="20577"/>
          <ac:spMkLst>
            <pc:docMk/>
            <pc:sldMk cId="2566801817" sldId="269"/>
            <ac:spMk id="15" creationId="{3C043C74-FE55-43BC-A6D1-F4E1AD2F1F4B}"/>
          </ac:spMkLst>
        </pc:spChg>
        <pc:spChg chg="del">
          <ac:chgData name="홍 혁진" userId="082dc4a64a1f2eed" providerId="LiveId" clId="{71627E28-96E3-4581-8431-04BF66B0561C}" dt="2019-12-31T08:04:13.058" v="1139" actId="478"/>
          <ac:spMkLst>
            <pc:docMk/>
            <pc:sldMk cId="2566801817" sldId="269"/>
            <ac:spMk id="20" creationId="{6604C7A5-7F36-44BE-9EC9-8B98E1E5DA66}"/>
          </ac:spMkLst>
        </pc:spChg>
        <pc:spChg chg="del">
          <ac:chgData name="홍 혁진" userId="082dc4a64a1f2eed" providerId="LiveId" clId="{71627E28-96E3-4581-8431-04BF66B0561C}" dt="2019-12-31T08:04:10.373" v="1138" actId="478"/>
          <ac:spMkLst>
            <pc:docMk/>
            <pc:sldMk cId="2566801817" sldId="269"/>
            <ac:spMk id="21" creationId="{6C2F5B06-F8E0-4F8D-ACF1-681D03921B6C}"/>
          </ac:spMkLst>
        </pc:spChg>
        <pc:spChg chg="del">
          <ac:chgData name="홍 혁진" userId="082dc4a64a1f2eed" providerId="LiveId" clId="{71627E28-96E3-4581-8431-04BF66B0561C}" dt="2019-12-31T08:04:09.618" v="1137" actId="478"/>
          <ac:spMkLst>
            <pc:docMk/>
            <pc:sldMk cId="2566801817" sldId="269"/>
            <ac:spMk id="22" creationId="{7E083511-E264-4DDA-894A-81327CDB1E64}"/>
          </ac:spMkLst>
        </pc:spChg>
        <pc:spChg chg="del">
          <ac:chgData name="홍 혁진" userId="082dc4a64a1f2eed" providerId="LiveId" clId="{71627E28-96E3-4581-8431-04BF66B0561C}" dt="2019-12-31T08:04:09.618" v="1137" actId="478"/>
          <ac:spMkLst>
            <pc:docMk/>
            <pc:sldMk cId="2566801817" sldId="269"/>
            <ac:spMk id="23" creationId="{6DA208AA-7577-4E79-8297-BED1D5866231}"/>
          </ac:spMkLst>
        </pc:spChg>
        <pc:spChg chg="mod">
          <ac:chgData name="홍 혁진" userId="082dc4a64a1f2eed" providerId="LiveId" clId="{71627E28-96E3-4581-8431-04BF66B0561C}" dt="2019-12-31T08:04:25.998" v="1159"/>
          <ac:spMkLst>
            <pc:docMk/>
            <pc:sldMk cId="2566801817" sldId="269"/>
            <ac:spMk id="33" creationId="{00000000-0000-0000-0000-000000000000}"/>
          </ac:spMkLst>
        </pc:spChg>
        <pc:grpChg chg="mod">
          <ac:chgData name="홍 혁진" userId="082dc4a64a1f2eed" providerId="LiveId" clId="{71627E28-96E3-4581-8431-04BF66B0561C}" dt="2019-12-31T08:04:07.298" v="1136" actId="1076"/>
          <ac:grpSpMkLst>
            <pc:docMk/>
            <pc:sldMk cId="2566801817" sldId="269"/>
            <ac:grpSpMk id="35" creationId="{00000000-0000-0000-0000-000000000000}"/>
          </ac:grpSpMkLst>
        </pc:grpChg>
        <pc:picChg chg="add mod">
          <ac:chgData name="홍 혁진" userId="082dc4a64a1f2eed" providerId="LiveId" clId="{71627E28-96E3-4581-8431-04BF66B0561C}" dt="2019-12-31T11:51:24.588" v="2324" actId="1076"/>
          <ac:picMkLst>
            <pc:docMk/>
            <pc:sldMk cId="2566801817" sldId="269"/>
            <ac:picMk id="17" creationId="{19AE397C-E28E-45B9-BF44-6328B7BCFD07}"/>
          </ac:picMkLst>
        </pc:picChg>
        <pc:cxnChg chg="mod">
          <ac:chgData name="홍 혁진" userId="082dc4a64a1f2eed" providerId="LiveId" clId="{71627E28-96E3-4581-8431-04BF66B0561C}" dt="2020-01-01T13:55:44.981" v="3080"/>
          <ac:cxnSpMkLst>
            <pc:docMk/>
            <pc:sldMk cId="2566801817" sldId="269"/>
            <ac:cxnSpMk id="16" creationId="{00000000-0000-0000-0000-000000000000}"/>
          </ac:cxnSpMkLst>
        </pc:cxnChg>
        <pc:cxnChg chg="del">
          <ac:chgData name="홍 혁진" userId="082dc4a64a1f2eed" providerId="LiveId" clId="{71627E28-96E3-4581-8431-04BF66B0561C}" dt="2019-12-31T08:04:09.618" v="1137" actId="478"/>
          <ac:cxnSpMkLst>
            <pc:docMk/>
            <pc:sldMk cId="2566801817" sldId="269"/>
            <ac:cxnSpMk id="24" creationId="{969E3BD0-0DC5-4BC7-8BDD-D1FEB0507B75}"/>
          </ac:cxnSpMkLst>
        </pc:cxnChg>
        <pc:cxnChg chg="del">
          <ac:chgData name="홍 혁진" userId="082dc4a64a1f2eed" providerId="LiveId" clId="{71627E28-96E3-4581-8431-04BF66B0561C}" dt="2019-12-31T08:04:09.618" v="1137" actId="478"/>
          <ac:cxnSpMkLst>
            <pc:docMk/>
            <pc:sldMk cId="2566801817" sldId="269"/>
            <ac:cxnSpMk id="25" creationId="{E0756866-8A7A-498A-AC8B-ED2F45B0F0EE}"/>
          </ac:cxnSpMkLst>
        </pc:cxnChg>
      </pc:sldChg>
      <pc:sldChg chg="addSp delSp modSp add">
        <pc:chgData name="홍 혁진" userId="082dc4a64a1f2eed" providerId="LiveId" clId="{71627E28-96E3-4581-8431-04BF66B0561C}" dt="2020-01-01T13:56:00.124" v="3082"/>
        <pc:sldMkLst>
          <pc:docMk/>
          <pc:sldMk cId="4234296193" sldId="270"/>
        </pc:sldMkLst>
        <pc:spChg chg="add">
          <ac:chgData name="홍 혁진" userId="082dc4a64a1f2eed" providerId="LiveId" clId="{71627E28-96E3-4581-8431-04BF66B0561C}" dt="2019-12-31T08:05:06.850" v="1170"/>
          <ac:spMkLst>
            <pc:docMk/>
            <pc:sldMk cId="4234296193" sldId="270"/>
            <ac:spMk id="11" creationId="{08A42D96-1A33-47F2-B4B3-2C45495D327E}"/>
          </ac:spMkLst>
        </pc:spChg>
        <pc:spChg chg="mod">
          <ac:chgData name="홍 혁진" userId="082dc4a64a1f2eed" providerId="LiveId" clId="{71627E28-96E3-4581-8431-04BF66B0561C}" dt="2020-01-01T13:56:00.124" v="3082"/>
          <ac:spMkLst>
            <pc:docMk/>
            <pc:sldMk cId="4234296193" sldId="270"/>
            <ac:spMk id="13" creationId="{00000000-0000-0000-0000-000000000000}"/>
          </ac:spMkLst>
        </pc:spChg>
        <pc:spChg chg="del">
          <ac:chgData name="홍 혁진" userId="082dc4a64a1f2eed" providerId="LiveId" clId="{71627E28-96E3-4581-8431-04BF66B0561C}" dt="2019-12-31T08:04:55.741" v="1164" actId="478"/>
          <ac:spMkLst>
            <pc:docMk/>
            <pc:sldMk cId="4234296193" sldId="270"/>
            <ac:spMk id="15" creationId="{3C043C74-FE55-43BC-A6D1-F4E1AD2F1F4B}"/>
          </ac:spMkLst>
        </pc:spChg>
        <pc:spChg chg="mod">
          <ac:chgData name="홍 혁진" userId="082dc4a64a1f2eed" providerId="LiveId" clId="{71627E28-96E3-4581-8431-04BF66B0561C}" dt="2019-12-31T08:05:28.700" v="1187"/>
          <ac:spMkLst>
            <pc:docMk/>
            <pc:sldMk cId="4234296193" sldId="270"/>
            <ac:spMk id="33" creationId="{00000000-0000-0000-0000-000000000000}"/>
          </ac:spMkLst>
        </pc:spChg>
        <pc:picChg chg="add">
          <ac:chgData name="홍 혁진" userId="082dc4a64a1f2eed" providerId="LiveId" clId="{71627E28-96E3-4581-8431-04BF66B0561C}" dt="2019-12-31T08:05:06.850" v="1170"/>
          <ac:picMkLst>
            <pc:docMk/>
            <pc:sldMk cId="4234296193" sldId="270"/>
            <ac:picMk id="12" creationId="{2A191E50-E99C-4312-BE4F-0F17A8D4F7C2}"/>
          </ac:picMkLst>
        </pc:picChg>
        <pc:picChg chg="del">
          <ac:chgData name="홍 혁진" userId="082dc4a64a1f2eed" providerId="LiveId" clId="{71627E28-96E3-4581-8431-04BF66B0561C}" dt="2019-12-31T08:04:56.458" v="1165" actId="478"/>
          <ac:picMkLst>
            <pc:docMk/>
            <pc:sldMk cId="4234296193" sldId="270"/>
            <ac:picMk id="17" creationId="{19AE397C-E28E-45B9-BF44-6328B7BCFD07}"/>
          </ac:picMkLst>
        </pc:picChg>
        <pc:cxnChg chg="mod">
          <ac:chgData name="홍 혁진" userId="082dc4a64a1f2eed" providerId="LiveId" clId="{71627E28-96E3-4581-8431-04BF66B0561C}" dt="2020-01-01T13:56:00.124" v="3082"/>
          <ac:cxnSpMkLst>
            <pc:docMk/>
            <pc:sldMk cId="4234296193" sldId="270"/>
            <ac:cxnSpMk id="16" creationId="{00000000-0000-0000-0000-000000000000}"/>
          </ac:cxnSpMkLst>
        </pc:cxnChg>
      </pc:sldChg>
      <pc:sldChg chg="addSp delSp modSp add">
        <pc:chgData name="홍 혁진" userId="082dc4a64a1f2eed" providerId="LiveId" clId="{71627E28-96E3-4581-8431-04BF66B0561C}" dt="2020-01-02T01:50:27.273" v="3136" actId="1076"/>
        <pc:sldMkLst>
          <pc:docMk/>
          <pc:sldMk cId="3652814039" sldId="271"/>
        </pc:sldMkLst>
        <pc:spChg chg="add del mod">
          <ac:chgData name="홍 혁진" userId="082dc4a64a1f2eed" providerId="LiveId" clId="{71627E28-96E3-4581-8431-04BF66B0561C}" dt="2020-01-02T01:49:53.354" v="3122" actId="478"/>
          <ac:spMkLst>
            <pc:docMk/>
            <pc:sldMk cId="3652814039" sldId="271"/>
            <ac:spMk id="3" creationId="{15FC2869-4B35-4317-8907-6C62EF968005}"/>
          </ac:spMkLst>
        </pc:spChg>
        <pc:spChg chg="add mod">
          <ac:chgData name="홍 혁진" userId="082dc4a64a1f2eed" providerId="LiveId" clId="{71627E28-96E3-4581-8431-04BF66B0561C}" dt="2019-12-31T08:06:05.761" v="1203" actId="1076"/>
          <ac:spMkLst>
            <pc:docMk/>
            <pc:sldMk cId="3652814039" sldId="271"/>
            <ac:spMk id="9" creationId="{8CC71652-95EB-44B4-9219-DDE776DEE900}"/>
          </ac:spMkLst>
        </pc:spChg>
        <pc:spChg chg="add mod">
          <ac:chgData name="홍 혁진" userId="082dc4a64a1f2eed" providerId="LiveId" clId="{71627E28-96E3-4581-8431-04BF66B0561C}" dt="2019-12-31T08:06:12.208" v="1204" actId="1076"/>
          <ac:spMkLst>
            <pc:docMk/>
            <pc:sldMk cId="3652814039" sldId="271"/>
            <ac:spMk id="11" creationId="{098285DA-416C-4960-9522-6A75E2C054AB}"/>
          </ac:spMkLst>
        </pc:spChg>
        <pc:spChg chg="add mod">
          <ac:chgData name="홍 혁진" userId="082dc4a64a1f2eed" providerId="LiveId" clId="{71627E28-96E3-4581-8431-04BF66B0561C}" dt="2019-12-31T08:06:12.208" v="1204" actId="1076"/>
          <ac:spMkLst>
            <pc:docMk/>
            <pc:sldMk cId="3652814039" sldId="271"/>
            <ac:spMk id="12" creationId="{0529158F-FC3C-434D-B9D8-56737C8BD230}"/>
          </ac:spMkLst>
        </pc:spChg>
        <pc:spChg chg="mod">
          <ac:chgData name="홍 혁진" userId="082dc4a64a1f2eed" providerId="LiveId" clId="{71627E28-96E3-4581-8431-04BF66B0561C}" dt="2020-01-01T13:56:03.978" v="3083"/>
          <ac:spMkLst>
            <pc:docMk/>
            <pc:sldMk cId="3652814039" sldId="271"/>
            <ac:spMk id="13" creationId="{00000000-0000-0000-0000-000000000000}"/>
          </ac:spMkLst>
        </pc:spChg>
        <pc:spChg chg="add mod">
          <ac:chgData name="홍 혁진" userId="082dc4a64a1f2eed" providerId="LiveId" clId="{71627E28-96E3-4581-8431-04BF66B0561C}" dt="2019-12-31T08:06:12.208" v="1204" actId="1076"/>
          <ac:spMkLst>
            <pc:docMk/>
            <pc:sldMk cId="3652814039" sldId="271"/>
            <ac:spMk id="14" creationId="{C5605518-4146-40C1-8461-63EEDDF3079C}"/>
          </ac:spMkLst>
        </pc:spChg>
        <pc:spChg chg="add mod">
          <ac:chgData name="홍 혁진" userId="082dc4a64a1f2eed" providerId="LiveId" clId="{71627E28-96E3-4581-8431-04BF66B0561C}" dt="2019-12-31T08:06:12.208" v="1204" actId="1076"/>
          <ac:spMkLst>
            <pc:docMk/>
            <pc:sldMk cId="3652814039" sldId="271"/>
            <ac:spMk id="18" creationId="{45A429D1-8B1E-4FEF-A1B5-AD16BA8A78C5}"/>
          </ac:spMkLst>
        </pc:spChg>
        <pc:spChg chg="add mod">
          <ac:chgData name="홍 혁진" userId="082dc4a64a1f2eed" providerId="LiveId" clId="{71627E28-96E3-4581-8431-04BF66B0561C}" dt="2020-01-02T01:50:00.404" v="3125" actId="1076"/>
          <ac:spMkLst>
            <pc:docMk/>
            <pc:sldMk cId="3652814039" sldId="271"/>
            <ac:spMk id="24" creationId="{42A32061-93DA-4180-8AB6-BF83617F7F88}"/>
          </ac:spMkLst>
        </pc:spChg>
        <pc:spChg chg="add del mod">
          <ac:chgData name="홍 혁진" userId="082dc4a64a1f2eed" providerId="LiveId" clId="{71627E28-96E3-4581-8431-04BF66B0561C}" dt="2020-01-02T01:49:54.104" v="3123" actId="478"/>
          <ac:spMkLst>
            <pc:docMk/>
            <pc:sldMk cId="3652814039" sldId="271"/>
            <ac:spMk id="25" creationId="{A895C4CD-6FC2-42C4-8CA0-992550521816}"/>
          </ac:spMkLst>
        </pc:spChg>
        <pc:spChg chg="add del">
          <ac:chgData name="홍 혁진" userId="082dc4a64a1f2eed" providerId="LiveId" clId="{71627E28-96E3-4581-8431-04BF66B0561C}" dt="2020-01-02T01:50:02.497" v="3127"/>
          <ac:spMkLst>
            <pc:docMk/>
            <pc:sldMk cId="3652814039" sldId="271"/>
            <ac:spMk id="26" creationId="{428D3BDF-2409-4A39-A2A3-02DA6FA20098}"/>
          </ac:spMkLst>
        </pc:spChg>
        <pc:spChg chg="add mod">
          <ac:chgData name="홍 혁진" userId="082dc4a64a1f2eed" providerId="LiveId" clId="{71627E28-96E3-4581-8431-04BF66B0561C}" dt="2020-01-02T01:50:06.162" v="3129" actId="1076"/>
          <ac:spMkLst>
            <pc:docMk/>
            <pc:sldMk cId="3652814039" sldId="271"/>
            <ac:spMk id="27" creationId="{CDA90F87-6C49-4E59-A7B0-CA583892864B}"/>
          </ac:spMkLst>
        </pc:spChg>
        <pc:spChg chg="add mod">
          <ac:chgData name="홍 혁진" userId="082dc4a64a1f2eed" providerId="LiveId" clId="{71627E28-96E3-4581-8431-04BF66B0561C}" dt="2020-01-02T01:50:24.008" v="3135" actId="1076"/>
          <ac:spMkLst>
            <pc:docMk/>
            <pc:sldMk cId="3652814039" sldId="271"/>
            <ac:spMk id="29" creationId="{4D05B48C-C6EC-4319-9DB7-16F9BF21C0B1}"/>
          </ac:spMkLst>
        </pc:spChg>
        <pc:spChg chg="add mod">
          <ac:chgData name="홍 혁진" userId="082dc4a64a1f2eed" providerId="LiveId" clId="{71627E28-96E3-4581-8431-04BF66B0561C}" dt="2020-01-02T01:50:27.273" v="3136" actId="1076"/>
          <ac:spMkLst>
            <pc:docMk/>
            <pc:sldMk cId="3652814039" sldId="271"/>
            <ac:spMk id="30" creationId="{132C8911-574F-4921-85B4-2DF8CCF32C93}"/>
          </ac:spMkLst>
        </pc:spChg>
        <pc:spChg chg="mod">
          <ac:chgData name="홍 혁진" userId="082dc4a64a1f2eed" providerId="LiveId" clId="{71627E28-96E3-4581-8431-04BF66B0561C}" dt="2019-12-31T08:05:41.452" v="1201"/>
          <ac:spMkLst>
            <pc:docMk/>
            <pc:sldMk cId="3652814039" sldId="271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20-01-02T01:49:02.608" v="3103" actId="1076"/>
          <ac:picMkLst>
            <pc:docMk/>
            <pc:sldMk cId="3652814039" sldId="271"/>
            <ac:picMk id="2" creationId="{F081CE7B-5EAF-4747-AE7D-278F35B18439}"/>
          </ac:picMkLst>
        </pc:pic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15" creationId="{9042FC7E-639D-4730-B079-BE2A16BA3C86}"/>
          </ac:cxnSpMkLst>
        </pc:cxnChg>
        <pc:cxnChg chg="mod">
          <ac:chgData name="홍 혁진" userId="082dc4a64a1f2eed" providerId="LiveId" clId="{71627E28-96E3-4581-8431-04BF66B0561C}" dt="2020-01-01T13:56:03.978" v="3083"/>
          <ac:cxnSpMkLst>
            <pc:docMk/>
            <pc:sldMk cId="3652814039" sldId="271"/>
            <ac:cxnSpMk id="16" creationId="{00000000-0000-0000-0000-000000000000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17" creationId="{B695BEEE-89CC-4AD0-87E4-E97BACC05534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19" creationId="{E348353B-F276-4D90-A6AB-5C6D0DA8DD3B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20" creationId="{4B3F9962-836D-4E08-96E5-04EFF8952268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21" creationId="{A55FB2FE-A35E-42C9-80E9-A65A5FDD87BD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22" creationId="{1E0E184F-B42A-46ED-813A-0861C1F82ECF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23" creationId="{DF874255-77B5-40FB-A4FA-71750A5E59EB}"/>
          </ac:cxnSpMkLst>
        </pc:cxnChg>
      </pc:sldChg>
      <pc:sldChg chg="addSp modSp add">
        <pc:chgData name="홍 혁진" userId="082dc4a64a1f2eed" providerId="LiveId" clId="{71627E28-96E3-4581-8431-04BF66B0561C}" dt="2020-01-02T01:50:35.537" v="3137" actId="1076"/>
        <pc:sldMkLst>
          <pc:docMk/>
          <pc:sldMk cId="1891687834" sldId="272"/>
        </pc:sldMkLst>
        <pc:spChg chg="add mod">
          <ac:chgData name="홍 혁진" userId="082dc4a64a1f2eed" providerId="LiveId" clId="{71627E28-96E3-4581-8431-04BF66B0561C}" dt="2019-12-31T08:36:27.282" v="1819"/>
          <ac:spMkLst>
            <pc:docMk/>
            <pc:sldMk cId="1891687834" sldId="272"/>
            <ac:spMk id="9" creationId="{630FF618-F06A-491A-80F3-6D79806D7F5B}"/>
          </ac:spMkLst>
        </pc:spChg>
        <pc:spChg chg="mod">
          <ac:chgData name="홍 혁진" userId="082dc4a64a1f2eed" providerId="LiveId" clId="{71627E28-96E3-4581-8431-04BF66B0561C}" dt="2020-01-01T13:56:07.105" v="3084"/>
          <ac:spMkLst>
            <pc:docMk/>
            <pc:sldMk cId="1891687834" sldId="272"/>
            <ac:spMk id="13" creationId="{00000000-0000-0000-0000-000000000000}"/>
          </ac:spMkLst>
        </pc:spChg>
        <pc:spChg chg="mod">
          <ac:chgData name="홍 혁진" userId="082dc4a64a1f2eed" providerId="LiveId" clId="{71627E28-96E3-4581-8431-04BF66B0561C}" dt="2019-12-31T08:06:28.260" v="1226"/>
          <ac:spMkLst>
            <pc:docMk/>
            <pc:sldMk cId="1891687834" sldId="272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20-01-02T01:50:35.537" v="3137" actId="1076"/>
          <ac:picMkLst>
            <pc:docMk/>
            <pc:sldMk cId="1891687834" sldId="272"/>
            <ac:picMk id="11" creationId="{78285DFC-5B97-4AF1-879C-6F7C62187397}"/>
          </ac:picMkLst>
        </pc:picChg>
        <pc:cxnChg chg="mod">
          <ac:chgData name="홍 혁진" userId="082dc4a64a1f2eed" providerId="LiveId" clId="{71627E28-96E3-4581-8431-04BF66B0561C}" dt="2020-01-01T13:56:07.105" v="3084"/>
          <ac:cxnSpMkLst>
            <pc:docMk/>
            <pc:sldMk cId="1891687834" sldId="272"/>
            <ac:cxnSpMk id="16" creationId="{00000000-0000-0000-0000-000000000000}"/>
          </ac:cxnSpMkLst>
        </pc:cxnChg>
      </pc:sldChg>
      <pc:sldChg chg="addSp delSp modSp add">
        <pc:chgData name="홍 혁진" userId="082dc4a64a1f2eed" providerId="LiveId" clId="{71627E28-96E3-4581-8431-04BF66B0561C}" dt="2020-01-02T01:52:33.711" v="3162" actId="478"/>
        <pc:sldMkLst>
          <pc:docMk/>
          <pc:sldMk cId="584841392" sldId="273"/>
        </pc:sldMkLst>
        <pc:spChg chg="add del mod">
          <ac:chgData name="홍 혁진" userId="082dc4a64a1f2eed" providerId="LiveId" clId="{71627E28-96E3-4581-8431-04BF66B0561C}" dt="2020-01-02T01:51:44.801" v="3152" actId="478"/>
          <ac:spMkLst>
            <pc:docMk/>
            <pc:sldMk cId="584841392" sldId="273"/>
            <ac:spMk id="2" creationId="{6F96A7AB-89C0-4AA5-A8B5-9FC1D5D3788D}"/>
          </ac:spMkLst>
        </pc:spChg>
        <pc:spChg chg="add del mod">
          <ac:chgData name="홍 혁진" userId="082dc4a64a1f2eed" providerId="LiveId" clId="{71627E28-96E3-4581-8431-04BF66B0561C}" dt="2020-01-02T01:52:11.484" v="3156" actId="11529"/>
          <ac:spMkLst>
            <pc:docMk/>
            <pc:sldMk cId="584841392" sldId="273"/>
            <ac:spMk id="5" creationId="{4FC1B5DC-D0BC-4ED1-A6B8-E9DA77FA6929}"/>
          </ac:spMkLst>
        </pc:spChg>
        <pc:spChg chg="add del mod">
          <ac:chgData name="홍 혁진" userId="082dc4a64a1f2eed" providerId="LiveId" clId="{71627E28-96E3-4581-8431-04BF66B0561C}" dt="2020-01-02T01:52:20.466" v="3158" actId="11529"/>
          <ac:spMkLst>
            <pc:docMk/>
            <pc:sldMk cId="584841392" sldId="273"/>
            <ac:spMk id="6" creationId="{52731FCD-D384-400C-86EE-808EE9D83A17}"/>
          </ac:spMkLst>
        </pc:spChg>
        <pc:spChg chg="add del mod">
          <ac:chgData name="홍 혁진" userId="082dc4a64a1f2eed" providerId="LiveId" clId="{71627E28-96E3-4581-8431-04BF66B0561C}" dt="2020-01-02T01:52:26.036" v="3160" actId="11529"/>
          <ac:spMkLst>
            <pc:docMk/>
            <pc:sldMk cId="584841392" sldId="273"/>
            <ac:spMk id="7" creationId="{57BA7368-DA46-4891-B2D5-359F58722CDE}"/>
          </ac:spMkLst>
        </pc:spChg>
        <pc:spChg chg="add del mod">
          <ac:chgData name="홍 혁진" userId="082dc4a64a1f2eed" providerId="LiveId" clId="{71627E28-96E3-4581-8431-04BF66B0561C}" dt="2020-01-02T01:52:33.711" v="3162" actId="478"/>
          <ac:spMkLst>
            <pc:docMk/>
            <pc:sldMk cId="584841392" sldId="273"/>
            <ac:spMk id="8" creationId="{17EBA2DC-9CD2-4D26-8384-3BE040071B3F}"/>
          </ac:spMkLst>
        </pc:spChg>
        <pc:spChg chg="add mod">
          <ac:chgData name="홍 혁진" userId="082dc4a64a1f2eed" providerId="LiveId" clId="{71627E28-96E3-4581-8431-04BF66B0561C}" dt="2019-12-31T08:13:25.281" v="1519" actId="1076"/>
          <ac:spMkLst>
            <pc:docMk/>
            <pc:sldMk cId="584841392" sldId="273"/>
            <ac:spMk id="9" creationId="{31794DAD-ADE1-4D41-AEDD-FB3F9CC40AAB}"/>
          </ac:spMkLst>
        </pc:spChg>
        <pc:spChg chg="add mod">
          <ac:chgData name="홍 혁진" userId="082dc4a64a1f2eed" providerId="LiveId" clId="{71627E28-96E3-4581-8431-04BF66B0561C}" dt="2019-12-31T08:13:31.001" v="1520" actId="1076"/>
          <ac:spMkLst>
            <pc:docMk/>
            <pc:sldMk cId="584841392" sldId="273"/>
            <ac:spMk id="11" creationId="{F8495BD4-A2EF-4175-8019-E1970F1D8B2E}"/>
          </ac:spMkLst>
        </pc:spChg>
        <pc:spChg chg="add mod">
          <ac:chgData name="홍 혁진" userId="082dc4a64a1f2eed" providerId="LiveId" clId="{71627E28-96E3-4581-8431-04BF66B0561C}" dt="2020-01-02T01:51:40.193" v="3148" actId="1076"/>
          <ac:spMkLst>
            <pc:docMk/>
            <pc:sldMk cId="584841392" sldId="273"/>
            <ac:spMk id="12" creationId="{1172C02A-3555-4A88-ADDA-4FF989F82429}"/>
          </ac:spMkLst>
        </pc:spChg>
        <pc:spChg chg="mod">
          <ac:chgData name="홍 혁진" userId="082dc4a64a1f2eed" providerId="LiveId" clId="{71627E28-96E3-4581-8431-04BF66B0561C}" dt="2019-12-31T08:07:45.103" v="1319"/>
          <ac:spMkLst>
            <pc:docMk/>
            <pc:sldMk cId="584841392" sldId="273"/>
            <ac:spMk id="33" creationId="{00000000-0000-0000-0000-000000000000}"/>
          </ac:spMkLst>
        </pc:spChg>
        <pc:grpChg chg="mod">
          <ac:chgData name="홍 혁진" userId="082dc4a64a1f2eed" providerId="LiveId" clId="{71627E28-96E3-4581-8431-04BF66B0561C}" dt="2019-12-31T08:06:59.141" v="1230" actId="1076"/>
          <ac:grpSpMkLst>
            <pc:docMk/>
            <pc:sldMk cId="584841392" sldId="273"/>
            <ac:grpSpMk id="35" creationId="{00000000-0000-0000-0000-000000000000}"/>
          </ac:grpSpMkLst>
        </pc:grpChg>
        <pc:picChg chg="add">
          <ac:chgData name="홍 혁진" userId="082dc4a64a1f2eed" providerId="LiveId" clId="{71627E28-96E3-4581-8431-04BF66B0561C}" dt="2019-12-31T08:07:55.601" v="1320"/>
          <ac:picMkLst>
            <pc:docMk/>
            <pc:sldMk cId="584841392" sldId="273"/>
            <ac:picMk id="14" creationId="{BB70947E-2426-4259-8E26-F21F108BFF92}"/>
          </ac:picMkLst>
        </pc:picChg>
        <pc:picChg chg="add mod">
          <ac:chgData name="홍 혁진" userId="082dc4a64a1f2eed" providerId="LiveId" clId="{71627E28-96E3-4581-8431-04BF66B0561C}" dt="2020-01-02T01:51:37.491" v="3146" actId="1076"/>
          <ac:picMkLst>
            <pc:docMk/>
            <pc:sldMk cId="584841392" sldId="273"/>
            <ac:picMk id="15" creationId="{92000B65-E771-40EB-B397-A5C297D960A6}"/>
          </ac:picMkLst>
        </pc:picChg>
        <pc:cxnChg chg="add del mod">
          <ac:chgData name="홍 혁진" userId="082dc4a64a1f2eed" providerId="LiveId" clId="{71627E28-96E3-4581-8431-04BF66B0561C}" dt="2020-01-02T01:52:05.766" v="3154" actId="11529"/>
          <ac:cxnSpMkLst>
            <pc:docMk/>
            <pc:sldMk cId="584841392" sldId="273"/>
            <ac:cxnSpMk id="4" creationId="{3767C892-D776-43FA-9CAE-421AA260C426}"/>
          </ac:cxnSpMkLst>
        </pc:cxnChg>
      </pc:sldChg>
      <pc:sldChg chg="addSp delSp modSp add">
        <pc:chgData name="홍 혁진" userId="082dc4a64a1f2eed" providerId="LiveId" clId="{71627E28-96E3-4581-8431-04BF66B0561C}" dt="2019-12-31T10:12:40.374" v="2227"/>
        <pc:sldMkLst>
          <pc:docMk/>
          <pc:sldMk cId="4094838437" sldId="274"/>
        </pc:sldMkLst>
        <pc:spChg chg="add del mod">
          <ac:chgData name="홍 혁진" userId="082dc4a64a1f2eed" providerId="LiveId" clId="{71627E28-96E3-4581-8431-04BF66B0561C}" dt="2019-12-31T08:09:21.334" v="1353"/>
          <ac:spMkLst>
            <pc:docMk/>
            <pc:sldMk cId="4094838437" sldId="274"/>
            <ac:spMk id="2" creationId="{DE94A48B-C884-4104-9C70-13A75A43D3FE}"/>
          </ac:spMkLst>
        </pc:spChg>
        <pc:spChg chg="add mod">
          <ac:chgData name="홍 혁진" userId="082dc4a64a1f2eed" providerId="LiveId" clId="{71627E28-96E3-4581-8431-04BF66B0561C}" dt="2019-12-31T08:13:04.684" v="1518" actId="1076"/>
          <ac:spMkLst>
            <pc:docMk/>
            <pc:sldMk cId="4094838437" sldId="274"/>
            <ac:spMk id="3" creationId="{23C5694A-A142-4F72-BA02-3A43055B62C4}"/>
          </ac:spMkLst>
        </pc:spChg>
        <pc:spChg chg="add del mod">
          <ac:chgData name="홍 혁진" userId="082dc4a64a1f2eed" providerId="LiveId" clId="{71627E28-96E3-4581-8431-04BF66B0561C}" dt="2019-12-31T10:12:40.374" v="2227"/>
          <ac:spMkLst>
            <pc:docMk/>
            <pc:sldMk cId="4094838437" sldId="274"/>
            <ac:spMk id="4" creationId="{7B8BB9D6-C15C-42E9-990F-02740E673548}"/>
          </ac:spMkLst>
        </pc:spChg>
        <pc:spChg chg="add mod">
          <ac:chgData name="홍 혁진" userId="082dc4a64a1f2eed" providerId="LiveId" clId="{71627E28-96E3-4581-8431-04BF66B0561C}" dt="2019-12-31T08:12:57.344" v="1515" actId="1076"/>
          <ac:spMkLst>
            <pc:docMk/>
            <pc:sldMk cId="4094838437" sldId="274"/>
            <ac:spMk id="11" creationId="{2E80A1DD-5187-4C22-A997-2ABE6946B3F6}"/>
          </ac:spMkLst>
        </pc:spChg>
        <pc:spChg chg="mod">
          <ac:chgData name="홍 혁진" userId="082dc4a64a1f2eed" providerId="LiveId" clId="{71627E28-96E3-4581-8431-04BF66B0561C}" dt="2019-12-31T08:08:55.377" v="1350"/>
          <ac:spMkLst>
            <pc:docMk/>
            <pc:sldMk cId="4094838437" sldId="274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19-12-31T08:12:58.248" v="1516" actId="1076"/>
          <ac:picMkLst>
            <pc:docMk/>
            <pc:sldMk cId="4094838437" sldId="274"/>
            <ac:picMk id="12" creationId="{9476A9C9-510C-4E11-9AD5-CEC13B7F94EF}"/>
          </ac:picMkLst>
        </pc:picChg>
      </pc:sldChg>
      <pc:sldChg chg="addSp modSp add">
        <pc:chgData name="홍 혁진" userId="082dc4a64a1f2eed" providerId="LiveId" clId="{71627E28-96E3-4581-8431-04BF66B0561C}" dt="2019-12-31T08:14:46.372" v="1540" actId="1076"/>
        <pc:sldMkLst>
          <pc:docMk/>
          <pc:sldMk cId="1200910329" sldId="275"/>
        </pc:sldMkLst>
        <pc:spChg chg="add mod">
          <ac:chgData name="홍 혁진" userId="082dc4a64a1f2eed" providerId="LiveId" clId="{71627E28-96E3-4581-8431-04BF66B0561C}" dt="2019-12-31T08:14:26.992" v="1538" actId="1076"/>
          <ac:spMkLst>
            <pc:docMk/>
            <pc:sldMk cId="1200910329" sldId="275"/>
            <ac:spMk id="9" creationId="{1877AA36-DDF8-4D34-A13D-F489E064AC66}"/>
          </ac:spMkLst>
        </pc:spChg>
        <pc:spChg chg="add mod">
          <ac:chgData name="홍 혁진" userId="082dc4a64a1f2eed" providerId="LiveId" clId="{71627E28-96E3-4581-8431-04BF66B0561C}" dt="2019-12-31T08:14:46.372" v="1540" actId="1076"/>
          <ac:spMkLst>
            <pc:docMk/>
            <pc:sldMk cId="1200910329" sldId="275"/>
            <ac:spMk id="12" creationId="{DDF33EF6-80A3-45FF-BF5A-7DD99E459414}"/>
          </ac:spMkLst>
        </pc:spChg>
        <pc:spChg chg="mod">
          <ac:chgData name="홍 혁진" userId="082dc4a64a1f2eed" providerId="LiveId" clId="{71627E28-96E3-4581-8431-04BF66B0561C}" dt="2019-12-31T08:14:01.846" v="1535"/>
          <ac:spMkLst>
            <pc:docMk/>
            <pc:sldMk cId="1200910329" sldId="275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19-12-31T08:14:26.992" v="1538" actId="1076"/>
          <ac:picMkLst>
            <pc:docMk/>
            <pc:sldMk cId="1200910329" sldId="275"/>
            <ac:picMk id="11" creationId="{2679C803-70F2-44EB-984E-2D796477E179}"/>
          </ac:picMkLst>
        </pc:picChg>
        <pc:picChg chg="add mod">
          <ac:chgData name="홍 혁진" userId="082dc4a64a1f2eed" providerId="LiveId" clId="{71627E28-96E3-4581-8431-04BF66B0561C}" dt="2019-12-31T08:14:46.372" v="1540" actId="1076"/>
          <ac:picMkLst>
            <pc:docMk/>
            <pc:sldMk cId="1200910329" sldId="275"/>
            <ac:picMk id="14" creationId="{BD5D9632-8445-4A32-8855-912ABA6994AF}"/>
          </ac:picMkLst>
        </pc:picChg>
      </pc:sldChg>
      <pc:sldChg chg="addSp modSp add">
        <pc:chgData name="홍 혁진" userId="082dc4a64a1f2eed" providerId="LiveId" clId="{71627E28-96E3-4581-8431-04BF66B0561C}" dt="2019-12-31T08:15:19.844" v="1545" actId="1076"/>
        <pc:sldMkLst>
          <pc:docMk/>
          <pc:sldMk cId="2944362556" sldId="276"/>
        </pc:sldMkLst>
        <pc:spChg chg="add mod">
          <ac:chgData name="홍 혁진" userId="082dc4a64a1f2eed" providerId="LiveId" clId="{71627E28-96E3-4581-8431-04BF66B0561C}" dt="2019-12-31T08:15:19.844" v="1545" actId="1076"/>
          <ac:spMkLst>
            <pc:docMk/>
            <pc:sldMk cId="2944362556" sldId="276"/>
            <ac:spMk id="9" creationId="{AEB41AB1-05A0-4DA4-8393-F71FE614B1F5}"/>
          </ac:spMkLst>
        </pc:spChg>
        <pc:spChg chg="mod">
          <ac:chgData name="홍 혁진" userId="082dc4a64a1f2eed" providerId="LiveId" clId="{71627E28-96E3-4581-8431-04BF66B0561C}" dt="2019-12-31T08:15:09.863" v="1543"/>
          <ac:spMkLst>
            <pc:docMk/>
            <pc:sldMk cId="2944362556" sldId="276"/>
            <ac:spMk id="33" creationId="{00000000-0000-0000-0000-000000000000}"/>
          </ac:spMkLst>
        </pc:spChg>
        <pc:grpChg chg="mod">
          <ac:chgData name="홍 혁진" userId="082dc4a64a1f2eed" providerId="LiveId" clId="{71627E28-96E3-4581-8431-04BF66B0561C}" dt="2019-12-31T08:15:09.863" v="1543"/>
          <ac:grpSpMkLst>
            <pc:docMk/>
            <pc:sldMk cId="2944362556" sldId="276"/>
            <ac:grpSpMk id="35" creationId="{00000000-0000-0000-0000-000000000000}"/>
          </ac:grpSpMkLst>
        </pc:grpChg>
        <pc:picChg chg="add mod">
          <ac:chgData name="홍 혁진" userId="082dc4a64a1f2eed" providerId="LiveId" clId="{71627E28-96E3-4581-8431-04BF66B0561C}" dt="2019-12-31T08:15:19.844" v="1545" actId="1076"/>
          <ac:picMkLst>
            <pc:docMk/>
            <pc:sldMk cId="2944362556" sldId="276"/>
            <ac:picMk id="11" creationId="{3336F9DB-5106-4650-94F6-83649CFF5E54}"/>
          </ac:picMkLst>
        </pc:picChg>
      </pc:sldChg>
      <pc:sldChg chg="addSp modSp add">
        <pc:chgData name="홍 혁진" userId="082dc4a64a1f2eed" providerId="LiveId" clId="{71627E28-96E3-4581-8431-04BF66B0561C}" dt="2019-12-31T08:23:41.623" v="1692" actId="14100"/>
        <pc:sldMkLst>
          <pc:docMk/>
          <pc:sldMk cId="993844987" sldId="277"/>
        </pc:sldMkLst>
        <pc:spChg chg="add mod">
          <ac:chgData name="홍 혁진" userId="082dc4a64a1f2eed" providerId="LiveId" clId="{71627E28-96E3-4581-8431-04BF66B0561C}" dt="2019-12-31T08:19:17.210" v="1687" actId="14100"/>
          <ac:spMkLst>
            <pc:docMk/>
            <pc:sldMk cId="993844987" sldId="277"/>
            <ac:spMk id="2" creationId="{76C378F9-AFAE-4001-AB90-CE1B0D32068A}"/>
          </ac:spMkLst>
        </pc:spChg>
        <pc:spChg chg="mod">
          <ac:chgData name="홍 혁진" userId="082dc4a64a1f2eed" providerId="LiveId" clId="{71627E28-96E3-4581-8431-04BF66B0561C}" dt="2019-12-31T08:15:38.894" v="1575"/>
          <ac:spMkLst>
            <pc:docMk/>
            <pc:sldMk cId="993844987" sldId="277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19-12-31T08:21:20.754" v="1689" actId="1076"/>
          <ac:picMkLst>
            <pc:docMk/>
            <pc:sldMk cId="993844987" sldId="277"/>
            <ac:picMk id="3" creationId="{9034440B-1E4D-46F3-9528-5CC77FA6FF25}"/>
          </ac:picMkLst>
        </pc:picChg>
        <pc:picChg chg="add mod">
          <ac:chgData name="홍 혁진" userId="082dc4a64a1f2eed" providerId="LiveId" clId="{71627E28-96E3-4581-8431-04BF66B0561C}" dt="2019-12-31T08:23:41.623" v="1692" actId="14100"/>
          <ac:picMkLst>
            <pc:docMk/>
            <pc:sldMk cId="993844987" sldId="277"/>
            <ac:picMk id="4" creationId="{8B865756-6F38-40ED-BDBE-1E07BE9955DF}"/>
          </ac:picMkLst>
        </pc:picChg>
      </pc:sldChg>
      <pc:sldChg chg="addSp modSp add">
        <pc:chgData name="홍 혁진" userId="082dc4a64a1f2eed" providerId="LiveId" clId="{71627E28-96E3-4581-8431-04BF66B0561C}" dt="2020-01-01T13:56:09.372" v="3085"/>
        <pc:sldMkLst>
          <pc:docMk/>
          <pc:sldMk cId="2590818730" sldId="280"/>
        </pc:sldMkLst>
        <pc:spChg chg="add mod">
          <ac:chgData name="홍 혁진" userId="082dc4a64a1f2eed" providerId="LiveId" clId="{71627E28-96E3-4581-8431-04BF66B0561C}" dt="2019-12-31T08:44:52.054" v="2209" actId="14100"/>
          <ac:spMkLst>
            <pc:docMk/>
            <pc:sldMk cId="2590818730" sldId="280"/>
            <ac:spMk id="2" creationId="{18832AE2-F910-45A0-9034-18D3FB9F0FD4}"/>
          </ac:spMkLst>
        </pc:spChg>
        <pc:spChg chg="mod">
          <ac:chgData name="홍 혁진" userId="082dc4a64a1f2eed" providerId="LiveId" clId="{71627E28-96E3-4581-8431-04BF66B0561C}" dt="2020-01-01T13:56:09.372" v="3085"/>
          <ac:spMkLst>
            <pc:docMk/>
            <pc:sldMk cId="2590818730" sldId="280"/>
            <ac:spMk id="13" creationId="{00000000-0000-0000-0000-000000000000}"/>
          </ac:spMkLst>
        </pc:spChg>
        <pc:spChg chg="mod">
          <ac:chgData name="홍 혁진" userId="082dc4a64a1f2eed" providerId="LiveId" clId="{71627E28-96E3-4581-8431-04BF66B0561C}" dt="2019-12-31T08:36:34.502" v="1845"/>
          <ac:spMkLst>
            <pc:docMk/>
            <pc:sldMk cId="2590818730" sldId="280"/>
            <ac:spMk id="33" creationId="{00000000-0000-0000-0000-000000000000}"/>
          </ac:spMkLst>
        </pc:spChg>
        <pc:cxnChg chg="mod">
          <ac:chgData name="홍 혁진" userId="082dc4a64a1f2eed" providerId="LiveId" clId="{71627E28-96E3-4581-8431-04BF66B0561C}" dt="2020-01-01T13:56:09.372" v="3085"/>
          <ac:cxnSpMkLst>
            <pc:docMk/>
            <pc:sldMk cId="2590818730" sldId="280"/>
            <ac:cxnSpMk id="16" creationId="{00000000-0000-0000-0000-000000000000}"/>
          </ac:cxnSpMkLst>
        </pc:cxnChg>
      </pc:sldChg>
      <pc:sldChg chg="addSp delSp modSp add ord">
        <pc:chgData name="홍 혁진" userId="082dc4a64a1f2eed" providerId="LiveId" clId="{71627E28-96E3-4581-8431-04BF66B0561C}" dt="2020-01-01T08:07:30.662" v="2420"/>
        <pc:sldMkLst>
          <pc:docMk/>
          <pc:sldMk cId="759652982" sldId="281"/>
        </pc:sldMkLst>
        <pc:spChg chg="del">
          <ac:chgData name="홍 혁진" userId="082dc4a64a1f2eed" providerId="LiveId" clId="{71627E28-96E3-4581-8431-04BF66B0561C}" dt="2019-12-31T10:52:26.203" v="2229" actId="478"/>
          <ac:spMkLst>
            <pc:docMk/>
            <pc:sldMk cId="759652982" sldId="281"/>
            <ac:spMk id="2" creationId="{CA43AB4A-42FC-4A30-9D9B-97EA2B3D8420}"/>
          </ac:spMkLst>
        </pc:spChg>
        <pc:spChg chg="del">
          <ac:chgData name="홍 혁진" userId="082dc4a64a1f2eed" providerId="LiveId" clId="{71627E28-96E3-4581-8431-04BF66B0561C}" dt="2019-12-31T10:52:28.143" v="2230" actId="478"/>
          <ac:spMkLst>
            <pc:docMk/>
            <pc:sldMk cId="759652982" sldId="281"/>
            <ac:spMk id="3" creationId="{57D8CAD0-1F67-44D8-9EDA-4BD1BA65FD8E}"/>
          </ac:spMkLst>
        </pc:spChg>
        <pc:spChg chg="add mod">
          <ac:chgData name="홍 혁진" userId="082dc4a64a1f2eed" providerId="LiveId" clId="{71627E28-96E3-4581-8431-04BF66B0561C}" dt="2020-01-01T08:07:22.210" v="2418" actId="20577"/>
          <ac:spMkLst>
            <pc:docMk/>
            <pc:sldMk cId="759652982" sldId="281"/>
            <ac:spMk id="4" creationId="{F61563DC-0D60-4859-86B2-56D28E0C7C10}"/>
          </ac:spMkLst>
        </pc:spChg>
      </pc:sldChg>
      <pc:sldChg chg="add del">
        <pc:chgData name="홍 혁진" userId="082dc4a64a1f2eed" providerId="LiveId" clId="{71627E28-96E3-4581-8431-04BF66B0561C}" dt="2020-01-01T08:06:56.734" v="2398"/>
        <pc:sldMkLst>
          <pc:docMk/>
          <pc:sldMk cId="1400772337" sldId="282"/>
        </pc:sldMkLst>
      </pc:sldChg>
      <pc:sldChg chg="addSp delSp modSp add ord modAnim">
        <pc:chgData name="홍 혁진" userId="082dc4a64a1f2eed" providerId="LiveId" clId="{71627E28-96E3-4581-8431-04BF66B0561C}" dt="2020-01-02T02:11:06.078" v="3194" actId="255"/>
        <pc:sldMkLst>
          <pc:docMk/>
          <pc:sldMk cId="3206820616" sldId="282"/>
        </pc:sldMkLst>
        <pc:spChg chg="add del mod">
          <ac:chgData name="홍 혁진" userId="082dc4a64a1f2eed" providerId="LiveId" clId="{71627E28-96E3-4581-8431-04BF66B0561C}" dt="2020-01-01T08:10:45.160" v="2539" actId="478"/>
          <ac:spMkLst>
            <pc:docMk/>
            <pc:sldMk cId="3206820616" sldId="282"/>
            <ac:spMk id="2" creationId="{7E34BEDB-2F7D-4F50-B1DE-DEB7E289EA20}"/>
          </ac:spMkLst>
        </pc:spChg>
        <pc:spChg chg="del">
          <ac:chgData name="홍 혁진" userId="082dc4a64a1f2eed" providerId="LiveId" clId="{71627E28-96E3-4581-8431-04BF66B0561C}" dt="2020-01-01T08:08:58.060" v="2423" actId="478"/>
          <ac:spMkLst>
            <pc:docMk/>
            <pc:sldMk cId="3206820616" sldId="282"/>
            <ac:spMk id="3" creationId="{23C5694A-A142-4F72-BA02-3A43055B62C4}"/>
          </ac:spMkLst>
        </pc:spChg>
        <pc:spChg chg="add del mod">
          <ac:chgData name="홍 혁진" userId="082dc4a64a1f2eed" providerId="LiveId" clId="{71627E28-96E3-4581-8431-04BF66B0561C}" dt="2020-01-01T08:22:17.955" v="2704" actId="478"/>
          <ac:spMkLst>
            <pc:docMk/>
            <pc:sldMk cId="3206820616" sldId="282"/>
            <ac:spMk id="8" creationId="{A42FE959-A85D-423F-90E2-AADC78337DD0}"/>
          </ac:spMkLst>
        </pc:spChg>
        <pc:spChg chg="add mod">
          <ac:chgData name="홍 혁진" userId="082dc4a64a1f2eed" providerId="LiveId" clId="{71627E28-96E3-4581-8431-04BF66B0561C}" dt="2020-01-01T08:23:29.608" v="2738" actId="20577"/>
          <ac:spMkLst>
            <pc:docMk/>
            <pc:sldMk cId="3206820616" sldId="282"/>
            <ac:spMk id="9" creationId="{B41E8703-690F-40CC-9270-FBC69D6276E2}"/>
          </ac:spMkLst>
        </pc:spChg>
        <pc:spChg chg="del mod">
          <ac:chgData name="홍 혁진" userId="082dc4a64a1f2eed" providerId="LiveId" clId="{71627E28-96E3-4581-8431-04BF66B0561C}" dt="2020-01-01T08:09:00.141" v="2426" actId="478"/>
          <ac:spMkLst>
            <pc:docMk/>
            <pc:sldMk cId="3206820616" sldId="282"/>
            <ac:spMk id="11" creationId="{2E80A1DD-5187-4C22-A997-2ABE6946B3F6}"/>
          </ac:spMkLst>
        </pc:spChg>
        <pc:spChg chg="add mod">
          <ac:chgData name="홍 혁진" userId="082dc4a64a1f2eed" providerId="LiveId" clId="{71627E28-96E3-4581-8431-04BF66B0561C}" dt="2020-01-02T02:11:06.078" v="3194" actId="255"/>
          <ac:spMkLst>
            <pc:docMk/>
            <pc:sldMk cId="3206820616" sldId="282"/>
            <ac:spMk id="14" creationId="{9B07C855-7713-4D9E-AF0F-95220B1AB581}"/>
          </ac:spMkLst>
        </pc:spChg>
        <pc:spChg chg="add mod">
          <ac:chgData name="홍 혁진" userId="082dc4a64a1f2eed" providerId="LiveId" clId="{71627E28-96E3-4581-8431-04BF66B0561C}" dt="2020-01-01T08:24:57.728" v="2831"/>
          <ac:spMkLst>
            <pc:docMk/>
            <pc:sldMk cId="3206820616" sldId="282"/>
            <ac:spMk id="20" creationId="{D5E84A70-051E-431F-9073-CB14128BE31E}"/>
          </ac:spMkLst>
        </pc:spChg>
        <pc:spChg chg="add mod">
          <ac:chgData name="홍 혁진" userId="082dc4a64a1f2eed" providerId="LiveId" clId="{71627E28-96E3-4581-8431-04BF66B0561C}" dt="2020-01-01T08:24:17.849" v="2779" actId="1076"/>
          <ac:spMkLst>
            <pc:docMk/>
            <pc:sldMk cId="3206820616" sldId="282"/>
            <ac:spMk id="21" creationId="{1FDC29C6-DC83-4FBE-A589-BE166D46BB4D}"/>
          </ac:spMkLst>
        </pc:spChg>
        <pc:spChg chg="add del mod">
          <ac:chgData name="홍 혁진" userId="082dc4a64a1f2eed" providerId="LiveId" clId="{71627E28-96E3-4581-8431-04BF66B0561C}" dt="2020-01-01T08:24:01.783" v="2777" actId="478"/>
          <ac:spMkLst>
            <pc:docMk/>
            <pc:sldMk cId="3206820616" sldId="282"/>
            <ac:spMk id="22" creationId="{468C4924-8D89-4D6C-AF26-750AB67A11B7}"/>
          </ac:spMkLst>
        </pc:spChg>
        <pc:spChg chg="mod">
          <ac:chgData name="홍 혁진" userId="082dc4a64a1f2eed" providerId="LiveId" clId="{71627E28-96E3-4581-8431-04BF66B0561C}" dt="2020-01-01T08:08:55.571" v="2421" actId="20577"/>
          <ac:spMkLst>
            <pc:docMk/>
            <pc:sldMk cId="3206820616" sldId="282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20-01-01T08:16:24.308" v="2662" actId="1076"/>
          <ac:picMkLst>
            <pc:docMk/>
            <pc:sldMk cId="3206820616" sldId="282"/>
            <ac:picMk id="4" creationId="{BC4BC91D-3FC6-4A92-AE05-0AB63DEE9BE6}"/>
          </ac:picMkLst>
        </pc:picChg>
        <pc:picChg chg="add mod">
          <ac:chgData name="홍 혁진" userId="082dc4a64a1f2eed" providerId="LiveId" clId="{71627E28-96E3-4581-8431-04BF66B0561C}" dt="2020-01-01T08:16:46.608" v="2667" actId="1076"/>
          <ac:picMkLst>
            <pc:docMk/>
            <pc:sldMk cId="3206820616" sldId="282"/>
            <ac:picMk id="5" creationId="{D00D36DC-F670-412D-8EAC-07120C6B6C65}"/>
          </ac:picMkLst>
        </pc:picChg>
        <pc:picChg chg="add mod">
          <ac:chgData name="홍 혁진" userId="082dc4a64a1f2eed" providerId="LiveId" clId="{71627E28-96E3-4581-8431-04BF66B0561C}" dt="2020-01-01T08:17:11.188" v="2669" actId="1076"/>
          <ac:picMkLst>
            <pc:docMk/>
            <pc:sldMk cId="3206820616" sldId="282"/>
            <ac:picMk id="6" creationId="{40761086-FFE9-42D3-BE20-3E33E9F09542}"/>
          </ac:picMkLst>
        </pc:picChg>
        <pc:picChg chg="add del">
          <ac:chgData name="홍 혁진" userId="082dc4a64a1f2eed" providerId="LiveId" clId="{71627E28-96E3-4581-8431-04BF66B0561C}" dt="2020-01-01T08:18:31.478" v="2671"/>
          <ac:picMkLst>
            <pc:docMk/>
            <pc:sldMk cId="3206820616" sldId="282"/>
            <ac:picMk id="7" creationId="{3F2364E1-1973-4E59-88CF-9D9C923BD6F4}"/>
          </ac:picMkLst>
        </pc:picChg>
        <pc:picChg chg="del">
          <ac:chgData name="홍 혁진" userId="082dc4a64a1f2eed" providerId="LiveId" clId="{71627E28-96E3-4581-8431-04BF66B0561C}" dt="2020-01-01T08:08:56.812" v="2422" actId="478"/>
          <ac:picMkLst>
            <pc:docMk/>
            <pc:sldMk cId="3206820616" sldId="282"/>
            <ac:picMk id="12" creationId="{9476A9C9-510C-4E11-9AD5-CEC13B7F94EF}"/>
          </ac:picMkLst>
        </pc:picChg>
        <pc:cxnChg chg="add mod">
          <ac:chgData name="홍 혁진" userId="082dc4a64a1f2eed" providerId="LiveId" clId="{71627E28-96E3-4581-8431-04BF66B0561C}" dt="2020-01-01T14:02:35.719" v="3086" actId="11529"/>
          <ac:cxnSpMkLst>
            <pc:docMk/>
            <pc:sldMk cId="3206820616" sldId="282"/>
            <ac:cxnSpMk id="3" creationId="{69FE2C17-BAA6-4341-976F-411C2799AA00}"/>
          </ac:cxnSpMkLst>
        </pc:cxnChg>
        <pc:cxnChg chg="add mod">
          <ac:chgData name="홍 혁진" userId="082dc4a64a1f2eed" providerId="LiveId" clId="{71627E28-96E3-4581-8431-04BF66B0561C}" dt="2020-01-01T14:02:40.572" v="3087" actId="11529"/>
          <ac:cxnSpMkLst>
            <pc:docMk/>
            <pc:sldMk cId="3206820616" sldId="282"/>
            <ac:cxnSpMk id="8" creationId="{75994220-D4DA-4671-8B73-A01B31678958}"/>
          </ac:cxnSpMkLst>
        </pc:cxnChg>
        <pc:cxnChg chg="add mod">
          <ac:chgData name="홍 혁진" userId="082dc4a64a1f2eed" providerId="LiveId" clId="{71627E28-96E3-4581-8431-04BF66B0561C}" dt="2020-01-01T14:02:46.090" v="3088" actId="11529"/>
          <ac:cxnSpMkLst>
            <pc:docMk/>
            <pc:sldMk cId="3206820616" sldId="282"/>
            <ac:cxnSpMk id="12" creationId="{E258CEC7-752A-4B80-9516-321868DFB38E}"/>
          </ac:cxnSpMkLst>
        </pc:cxnChg>
        <pc:cxnChg chg="add mod">
          <ac:chgData name="홍 혁진" userId="082dc4a64a1f2eed" providerId="LiveId" clId="{71627E28-96E3-4581-8431-04BF66B0561C}" dt="2020-01-01T08:23:14.189" v="2720" actId="11529"/>
          <ac:cxnSpMkLst>
            <pc:docMk/>
            <pc:sldMk cId="3206820616" sldId="282"/>
            <ac:cxnSpMk id="17" creationId="{B004B2C3-773E-4879-A59E-157F94B05FA9}"/>
          </ac:cxnSpMkLst>
        </pc:cxnChg>
        <pc:cxnChg chg="add mod">
          <ac:chgData name="홍 혁진" userId="082dc4a64a1f2eed" providerId="LiveId" clId="{71627E28-96E3-4581-8431-04BF66B0561C}" dt="2020-01-01T08:24:25.516" v="2780" actId="11529"/>
          <ac:cxnSpMkLst>
            <pc:docMk/>
            <pc:sldMk cId="3206820616" sldId="282"/>
            <ac:cxnSpMk id="19" creationId="{86E11E5C-F1B5-466F-81C0-E6B1FC3EEF3B}"/>
          </ac:cxnSpMkLst>
        </pc:cxnChg>
        <pc:cxnChg chg="add mod">
          <ac:chgData name="홍 혁진" userId="082dc4a64a1f2eed" providerId="LiveId" clId="{71627E28-96E3-4581-8431-04BF66B0561C}" dt="2020-01-01T08:24:32.757" v="2781" actId="11529"/>
          <ac:cxnSpMkLst>
            <pc:docMk/>
            <pc:sldMk cId="3206820616" sldId="282"/>
            <ac:cxnSpMk id="24" creationId="{0C28BF0D-C737-4F76-8F24-718780D63ED6}"/>
          </ac:cxnSpMkLst>
        </pc:cxnChg>
        <pc:cxnChg chg="add mod">
          <ac:chgData name="홍 혁진" userId="082dc4a64a1f2eed" providerId="LiveId" clId="{71627E28-96E3-4581-8431-04BF66B0561C}" dt="2020-01-01T08:24:37.562" v="2782" actId="11529"/>
          <ac:cxnSpMkLst>
            <pc:docMk/>
            <pc:sldMk cId="3206820616" sldId="282"/>
            <ac:cxnSpMk id="26" creationId="{FBF73970-2C05-4FB8-B6F5-5F64DB65511E}"/>
          </ac:cxnSpMkLst>
        </pc:cxnChg>
      </pc:sldChg>
      <pc:sldChg chg="addSp delSp modSp add">
        <pc:chgData name="홍 혁진" userId="082dc4a64a1f2eed" providerId="LiveId" clId="{71627E28-96E3-4581-8431-04BF66B0561C}" dt="2020-01-02T02:11:35.352" v="3196" actId="1076"/>
        <pc:sldMkLst>
          <pc:docMk/>
          <pc:sldMk cId="1710361157" sldId="283"/>
        </pc:sldMkLst>
        <pc:spChg chg="mod">
          <ac:chgData name="홍 혁진" userId="082dc4a64a1f2eed" providerId="LiveId" clId="{71627E28-96E3-4581-8431-04BF66B0561C}" dt="2020-01-02T02:11:35.352" v="3196" actId="1076"/>
          <ac:spMkLst>
            <pc:docMk/>
            <pc:sldMk cId="1710361157" sldId="283"/>
            <ac:spMk id="13" creationId="{00000000-0000-0000-0000-000000000000}"/>
          </ac:spMkLst>
        </pc:spChg>
        <pc:picChg chg="add mod">
          <ac:chgData name="홍 혁진" userId="082dc4a64a1f2eed" providerId="LiveId" clId="{71627E28-96E3-4581-8431-04BF66B0561C}" dt="2020-01-01T08:18:56.188" v="2677" actId="1076"/>
          <ac:picMkLst>
            <pc:docMk/>
            <pc:sldMk cId="1710361157" sldId="283"/>
            <ac:picMk id="2" creationId="{FABDACDF-B5B1-442F-86E5-29F2FCDC9AFC}"/>
          </ac:picMkLst>
        </pc:picChg>
        <pc:picChg chg="add mod">
          <ac:chgData name="홍 혁진" userId="082dc4a64a1f2eed" providerId="LiveId" clId="{71627E28-96E3-4581-8431-04BF66B0561C}" dt="2020-01-01T08:19:21.853" v="2679" actId="1076"/>
          <ac:picMkLst>
            <pc:docMk/>
            <pc:sldMk cId="1710361157" sldId="283"/>
            <ac:picMk id="3" creationId="{758D6099-3402-4B25-BEED-73A394529279}"/>
          </ac:picMkLst>
        </pc:picChg>
        <pc:picChg chg="del">
          <ac:chgData name="홍 혁진" userId="082dc4a64a1f2eed" providerId="LiveId" clId="{71627E28-96E3-4581-8431-04BF66B0561C}" dt="2020-01-01T08:18:36.155" v="2675" actId="478"/>
          <ac:picMkLst>
            <pc:docMk/>
            <pc:sldMk cId="1710361157" sldId="283"/>
            <ac:picMk id="4" creationId="{BC4BC91D-3FC6-4A92-AE05-0AB63DEE9BE6}"/>
          </ac:picMkLst>
        </pc:picChg>
        <pc:picChg chg="del">
          <ac:chgData name="홍 혁진" userId="082dc4a64a1f2eed" providerId="LiveId" clId="{71627E28-96E3-4581-8431-04BF66B0561C}" dt="2020-01-01T08:18:35.407" v="2673" actId="478"/>
          <ac:picMkLst>
            <pc:docMk/>
            <pc:sldMk cId="1710361157" sldId="283"/>
            <ac:picMk id="5" creationId="{D00D36DC-F670-412D-8EAC-07120C6B6C65}"/>
          </ac:picMkLst>
        </pc:picChg>
        <pc:picChg chg="del">
          <ac:chgData name="홍 혁진" userId="082dc4a64a1f2eed" providerId="LiveId" clId="{71627E28-96E3-4581-8431-04BF66B0561C}" dt="2020-01-01T08:18:35.758" v="2674" actId="478"/>
          <ac:picMkLst>
            <pc:docMk/>
            <pc:sldMk cId="1710361157" sldId="283"/>
            <ac:picMk id="6" creationId="{40761086-FFE9-42D3-BE20-3E33E9F09542}"/>
          </ac:picMkLst>
        </pc:picChg>
        <pc:picChg chg="add del">
          <ac:chgData name="홍 혁진" userId="082dc4a64a1f2eed" providerId="LiveId" clId="{71627E28-96E3-4581-8431-04BF66B0561C}" dt="2020-01-01T08:19:26.479" v="2681"/>
          <ac:picMkLst>
            <pc:docMk/>
            <pc:sldMk cId="1710361157" sldId="283"/>
            <ac:picMk id="7" creationId="{A645F592-CBBA-438F-9C96-9D4DF0EEBC24}"/>
          </ac:picMkLst>
        </pc:picChg>
        <pc:cxnChg chg="mod">
          <ac:chgData name="홍 혁진" userId="082dc4a64a1f2eed" providerId="LiveId" clId="{71627E28-96E3-4581-8431-04BF66B0561C}" dt="2020-01-02T02:11:35.352" v="3196" actId="1076"/>
          <ac:cxnSpMkLst>
            <pc:docMk/>
            <pc:sldMk cId="1710361157" sldId="283"/>
            <ac:cxnSpMk id="16" creationId="{00000000-0000-0000-0000-000000000000}"/>
          </ac:cxnSpMkLst>
        </pc:cxnChg>
      </pc:sldChg>
      <pc:sldChg chg="add del">
        <pc:chgData name="홍 혁진" userId="082dc4a64a1f2eed" providerId="LiveId" clId="{71627E28-96E3-4581-8431-04BF66B0561C}" dt="2020-01-01T08:10:35.950" v="2537"/>
        <pc:sldMkLst>
          <pc:docMk/>
          <pc:sldMk cId="2107803828" sldId="283"/>
        </pc:sldMkLst>
      </pc:sldChg>
      <pc:sldChg chg="addSp delSp modSp add">
        <pc:chgData name="홍 혁진" userId="082dc4a64a1f2eed" providerId="LiveId" clId="{71627E28-96E3-4581-8431-04BF66B0561C}" dt="2020-01-02T02:12:21.617" v="3199" actId="1076"/>
        <pc:sldMkLst>
          <pc:docMk/>
          <pc:sldMk cId="3047211813" sldId="284"/>
        </pc:sldMkLst>
        <pc:picChg chg="del">
          <ac:chgData name="홍 혁진" userId="082dc4a64a1f2eed" providerId="LiveId" clId="{71627E28-96E3-4581-8431-04BF66B0561C}" dt="2020-01-01T08:19:31.906" v="2683" actId="478"/>
          <ac:picMkLst>
            <pc:docMk/>
            <pc:sldMk cId="3047211813" sldId="284"/>
            <ac:picMk id="2" creationId="{FABDACDF-B5B1-442F-86E5-29F2FCDC9AFC}"/>
          </ac:picMkLst>
        </pc:picChg>
        <pc:picChg chg="del">
          <ac:chgData name="홍 혁진" userId="082dc4a64a1f2eed" providerId="LiveId" clId="{71627E28-96E3-4581-8431-04BF66B0561C}" dt="2020-01-01T08:19:31.906" v="2683" actId="478"/>
          <ac:picMkLst>
            <pc:docMk/>
            <pc:sldMk cId="3047211813" sldId="284"/>
            <ac:picMk id="3" creationId="{758D6099-3402-4B25-BEED-73A394529279}"/>
          </ac:picMkLst>
        </pc:picChg>
        <pc:picChg chg="add mod">
          <ac:chgData name="홍 혁진" userId="082dc4a64a1f2eed" providerId="LiveId" clId="{71627E28-96E3-4581-8431-04BF66B0561C}" dt="2020-01-02T02:12:21.617" v="3199" actId="1076"/>
          <ac:picMkLst>
            <pc:docMk/>
            <pc:sldMk cId="3047211813" sldId="284"/>
            <ac:picMk id="4" creationId="{369AA726-AE4B-4E81-86E7-69E95034F46D}"/>
          </ac:picMkLst>
        </pc:picChg>
        <pc:picChg chg="add mod">
          <ac:chgData name="홍 혁진" userId="082dc4a64a1f2eed" providerId="LiveId" clId="{71627E28-96E3-4581-8431-04BF66B0561C}" dt="2020-01-02T02:12:21.617" v="3199" actId="1076"/>
          <ac:picMkLst>
            <pc:docMk/>
            <pc:sldMk cId="3047211813" sldId="284"/>
            <ac:picMk id="5" creationId="{F53D916F-062A-41F9-A20B-BB332CC524CB}"/>
          </ac:picMkLst>
        </pc:picChg>
        <pc:picChg chg="add del mod">
          <ac:chgData name="홍 혁진" userId="082dc4a64a1f2eed" providerId="LiveId" clId="{71627E28-96E3-4581-8431-04BF66B0561C}" dt="2020-01-01T08:20:51.625" v="2693" actId="478"/>
          <ac:picMkLst>
            <pc:docMk/>
            <pc:sldMk cId="3047211813" sldId="284"/>
            <ac:picMk id="6" creationId="{E2C5C381-E6C7-4FB8-A556-9050DC0EA297}"/>
          </ac:picMkLst>
        </pc:picChg>
        <pc:picChg chg="add mod">
          <ac:chgData name="홍 혁진" userId="082dc4a64a1f2eed" providerId="LiveId" clId="{71627E28-96E3-4581-8431-04BF66B0561C}" dt="2020-01-01T08:20:39.396" v="2692" actId="1076"/>
          <ac:picMkLst>
            <pc:docMk/>
            <pc:sldMk cId="3047211813" sldId="284"/>
            <ac:picMk id="7" creationId="{5A0853C0-78B8-4132-9ACD-470723F4BFC2}"/>
          </ac:picMkLst>
        </pc:picChg>
        <pc:picChg chg="add mod">
          <ac:chgData name="홍 혁진" userId="082dc4a64a1f2eed" providerId="LiveId" clId="{71627E28-96E3-4581-8431-04BF66B0561C}" dt="2020-01-02T02:12:21.617" v="3199" actId="1076"/>
          <ac:picMkLst>
            <pc:docMk/>
            <pc:sldMk cId="3047211813" sldId="284"/>
            <ac:picMk id="8" creationId="{5A68D924-BDBC-4508-88D4-64FB4D950AA7}"/>
          </ac:picMkLst>
        </pc:picChg>
        <pc:picChg chg="add del">
          <ac:chgData name="홍 혁진" userId="082dc4a64a1f2eed" providerId="LiveId" clId="{71627E28-96E3-4581-8431-04BF66B0561C}" dt="2020-01-02T02:12:16.788" v="3197" actId="478"/>
          <ac:picMkLst>
            <pc:docMk/>
            <pc:sldMk cId="3047211813" sldId="284"/>
            <ac:picMk id="9" creationId="{15B88FEC-EE12-4ECC-9587-0678172B7D63}"/>
          </ac:picMkLst>
        </pc:picChg>
        <pc:picChg chg="add del">
          <ac:chgData name="홍 혁진" userId="082dc4a64a1f2eed" providerId="LiveId" clId="{71627E28-96E3-4581-8431-04BF66B0561C}" dt="2020-01-01T08:21:41.640" v="2698"/>
          <ac:picMkLst>
            <pc:docMk/>
            <pc:sldMk cId="3047211813" sldId="284"/>
            <ac:picMk id="18" creationId="{9058C0E8-1CF3-49B0-BC60-9C0D2EEA41AA}"/>
          </ac:picMkLst>
        </pc:picChg>
      </pc:sldChg>
      <pc:sldChg chg="delSp modSp add">
        <pc:chgData name="홍 혁진" userId="082dc4a64a1f2eed" providerId="LiveId" clId="{71627E28-96E3-4581-8431-04BF66B0561C}" dt="2020-01-01T08:21:52.053" v="2702" actId="1076"/>
        <pc:sldMkLst>
          <pc:docMk/>
          <pc:sldMk cId="1349504120" sldId="285"/>
        </pc:sldMkLst>
        <pc:picChg chg="del">
          <ac:chgData name="홍 혁진" userId="082dc4a64a1f2eed" providerId="LiveId" clId="{71627E28-96E3-4581-8431-04BF66B0561C}" dt="2020-01-01T08:21:47.863" v="2701" actId="478"/>
          <ac:picMkLst>
            <pc:docMk/>
            <pc:sldMk cId="1349504120" sldId="285"/>
            <ac:picMk id="4" creationId="{369AA726-AE4B-4E81-86E7-69E95034F46D}"/>
          </ac:picMkLst>
        </pc:picChg>
        <pc:picChg chg="del">
          <ac:chgData name="홍 혁진" userId="082dc4a64a1f2eed" providerId="LiveId" clId="{71627E28-96E3-4581-8431-04BF66B0561C}" dt="2020-01-01T08:21:47.863" v="2701" actId="478"/>
          <ac:picMkLst>
            <pc:docMk/>
            <pc:sldMk cId="1349504120" sldId="285"/>
            <ac:picMk id="5" creationId="{F53D916F-062A-41F9-A20B-BB332CC524CB}"/>
          </ac:picMkLst>
        </pc:picChg>
        <pc:picChg chg="del">
          <ac:chgData name="홍 혁진" userId="082dc4a64a1f2eed" providerId="LiveId" clId="{71627E28-96E3-4581-8431-04BF66B0561C}" dt="2020-01-01T08:21:47.863" v="2701" actId="478"/>
          <ac:picMkLst>
            <pc:docMk/>
            <pc:sldMk cId="1349504120" sldId="285"/>
            <ac:picMk id="7" creationId="{5A0853C0-78B8-4132-9ACD-470723F4BFC2}"/>
          </ac:picMkLst>
        </pc:picChg>
        <pc:picChg chg="del">
          <ac:chgData name="홍 혁진" userId="082dc4a64a1f2eed" providerId="LiveId" clId="{71627E28-96E3-4581-8431-04BF66B0561C}" dt="2020-01-01T08:21:47.863" v="2701" actId="478"/>
          <ac:picMkLst>
            <pc:docMk/>
            <pc:sldMk cId="1349504120" sldId="285"/>
            <ac:picMk id="8" creationId="{5A68D924-BDBC-4508-88D4-64FB4D950AA7}"/>
          </ac:picMkLst>
        </pc:picChg>
        <pc:picChg chg="mod">
          <ac:chgData name="홍 혁진" userId="082dc4a64a1f2eed" providerId="LiveId" clId="{71627E28-96E3-4581-8431-04BF66B0561C}" dt="2020-01-01T08:21:52.053" v="2702" actId="1076"/>
          <ac:picMkLst>
            <pc:docMk/>
            <pc:sldMk cId="1349504120" sldId="285"/>
            <ac:picMk id="9" creationId="{15B88FEC-EE12-4ECC-9587-0678172B7D63}"/>
          </ac:picMkLst>
        </pc:picChg>
      </pc:sldChg>
      <pc:sldChg chg="addSp delSp modSp add modAnim">
        <pc:chgData name="홍 혁진" userId="082dc4a64a1f2eed" providerId="LiveId" clId="{71627E28-96E3-4581-8431-04BF66B0561C}" dt="2020-01-01T13:55:41.552" v="3079"/>
        <pc:sldMkLst>
          <pc:docMk/>
          <pc:sldMk cId="145691367" sldId="286"/>
        </pc:sldMkLst>
        <pc:spChg chg="add mod">
          <ac:chgData name="홍 혁진" userId="082dc4a64a1f2eed" providerId="LiveId" clId="{71627E28-96E3-4581-8431-04BF66B0561C}" dt="2020-01-01T13:32:41.745" v="2864" actId="13822"/>
          <ac:spMkLst>
            <pc:docMk/>
            <pc:sldMk cId="145691367" sldId="286"/>
            <ac:spMk id="2" creationId="{1A064115-DD92-4589-8DC1-C00DB59158BA}"/>
          </ac:spMkLst>
        </pc:spChg>
        <pc:spChg chg="add mod">
          <ac:chgData name="홍 혁진" userId="082dc4a64a1f2eed" providerId="LiveId" clId="{71627E28-96E3-4581-8431-04BF66B0561C}" dt="2020-01-01T13:33:20.230" v="2891" actId="1076"/>
          <ac:spMkLst>
            <pc:docMk/>
            <pc:sldMk cId="145691367" sldId="286"/>
            <ac:spMk id="5" creationId="{10548816-F174-4D43-9ADB-79FA6EBBA8D6}"/>
          </ac:spMkLst>
        </pc:spChg>
        <pc:spChg chg="add mod">
          <ac:chgData name="홍 혁진" userId="082dc4a64a1f2eed" providerId="LiveId" clId="{71627E28-96E3-4581-8431-04BF66B0561C}" dt="2020-01-01T13:33:55.377" v="2908" actId="1076"/>
          <ac:spMkLst>
            <pc:docMk/>
            <pc:sldMk cId="145691367" sldId="286"/>
            <ac:spMk id="7" creationId="{CDFBE62E-B19E-4F14-9309-7A8A7208CAE3}"/>
          </ac:spMkLst>
        </pc:spChg>
        <pc:spChg chg="mod">
          <ac:chgData name="홍 혁진" userId="082dc4a64a1f2eed" providerId="LiveId" clId="{71627E28-96E3-4581-8431-04BF66B0561C}" dt="2020-01-01T13:55:41.552" v="3079"/>
          <ac:spMkLst>
            <pc:docMk/>
            <pc:sldMk cId="145691367" sldId="286"/>
            <ac:spMk id="13" creationId="{00000000-0000-0000-0000-000000000000}"/>
          </ac:spMkLst>
        </pc:spChg>
        <pc:spChg chg="mod">
          <ac:chgData name="홍 혁진" userId="082dc4a64a1f2eed" providerId="LiveId" clId="{71627E28-96E3-4581-8431-04BF66B0561C}" dt="2020-01-01T13:32:16.551" v="2858"/>
          <ac:spMkLst>
            <pc:docMk/>
            <pc:sldMk cId="145691367" sldId="286"/>
            <ac:spMk id="14" creationId="{9B07C855-7713-4D9E-AF0F-95220B1AB581}"/>
          </ac:spMkLst>
        </pc:spChg>
        <pc:spChg chg="add mod">
          <ac:chgData name="홍 혁진" userId="082dc4a64a1f2eed" providerId="LiveId" clId="{71627E28-96E3-4581-8431-04BF66B0561C}" dt="2020-01-01T13:36:11.690" v="2956" actId="14100"/>
          <ac:spMkLst>
            <pc:docMk/>
            <pc:sldMk cId="145691367" sldId="286"/>
            <ac:spMk id="15" creationId="{61936EC0-0E52-4E38-A7D2-9F3F46754AEE}"/>
          </ac:spMkLst>
        </pc:spChg>
        <pc:spChg chg="add mod">
          <ac:chgData name="홍 혁진" userId="082dc4a64a1f2eed" providerId="LiveId" clId="{71627E28-96E3-4581-8431-04BF66B0561C}" dt="2020-01-01T13:36:02.419" v="2946" actId="1076"/>
          <ac:spMkLst>
            <pc:docMk/>
            <pc:sldMk cId="145691367" sldId="286"/>
            <ac:spMk id="17" creationId="{1666F594-7015-4711-8CD7-20E073F86A08}"/>
          </ac:spMkLst>
        </pc:spChg>
        <pc:spChg chg="add mod">
          <ac:chgData name="홍 혁진" userId="082dc4a64a1f2eed" providerId="LiveId" clId="{71627E28-96E3-4581-8431-04BF66B0561C}" dt="2020-01-01T13:34:03.486" v="2910" actId="1076"/>
          <ac:spMkLst>
            <pc:docMk/>
            <pc:sldMk cId="145691367" sldId="286"/>
            <ac:spMk id="19" creationId="{542DF032-5AB7-434D-9973-FD455C0C771E}"/>
          </ac:spMkLst>
        </pc:spChg>
        <pc:spChg chg="add mod">
          <ac:chgData name="홍 혁진" userId="082dc4a64a1f2eed" providerId="LiveId" clId="{71627E28-96E3-4581-8431-04BF66B0561C}" dt="2020-01-01T13:37:23.412" v="2965" actId="20577"/>
          <ac:spMkLst>
            <pc:docMk/>
            <pc:sldMk cId="145691367" sldId="286"/>
            <ac:spMk id="21" creationId="{6150DFCE-94E6-4FC0-B6C9-6C86C2935151}"/>
          </ac:spMkLst>
        </pc:spChg>
        <pc:spChg chg="add mod">
          <ac:chgData name="홍 혁진" userId="082dc4a64a1f2eed" providerId="LiveId" clId="{71627E28-96E3-4581-8431-04BF66B0561C}" dt="2020-01-01T13:34:06.642" v="2912" actId="1076"/>
          <ac:spMkLst>
            <pc:docMk/>
            <pc:sldMk cId="145691367" sldId="286"/>
            <ac:spMk id="22" creationId="{82CD81ED-0C5C-4DD2-A04D-37901CA1AAAB}"/>
          </ac:spMkLst>
        </pc:spChg>
        <pc:spChg chg="add mod">
          <ac:chgData name="홍 혁진" userId="082dc4a64a1f2eed" providerId="LiveId" clId="{71627E28-96E3-4581-8431-04BF66B0561C}" dt="2020-01-01T13:37:26.425" v="2967" actId="20577"/>
          <ac:spMkLst>
            <pc:docMk/>
            <pc:sldMk cId="145691367" sldId="286"/>
            <ac:spMk id="24" creationId="{601BE29E-0CC3-4498-A463-F4D24542176E}"/>
          </ac:spMkLst>
        </pc:spChg>
        <pc:spChg chg="add mod">
          <ac:chgData name="홍 혁진" userId="082dc4a64a1f2eed" providerId="LiveId" clId="{71627E28-96E3-4581-8431-04BF66B0561C}" dt="2020-01-01T13:34:11.469" v="2914" actId="1076"/>
          <ac:spMkLst>
            <pc:docMk/>
            <pc:sldMk cId="145691367" sldId="286"/>
            <ac:spMk id="25" creationId="{A43DF860-FA86-4EE6-B72E-46D95380D735}"/>
          </ac:spMkLst>
        </pc:spChg>
        <pc:spChg chg="add mod">
          <ac:chgData name="홍 혁진" userId="082dc4a64a1f2eed" providerId="LiveId" clId="{71627E28-96E3-4581-8431-04BF66B0561C}" dt="2020-01-01T13:37:28.551" v="2969" actId="20577"/>
          <ac:spMkLst>
            <pc:docMk/>
            <pc:sldMk cId="145691367" sldId="286"/>
            <ac:spMk id="27" creationId="{6C344C54-AB25-4E5D-BA90-CA1D997EAEA8}"/>
          </ac:spMkLst>
        </pc:spChg>
        <pc:spChg chg="add mod">
          <ac:chgData name="홍 혁진" userId="082dc4a64a1f2eed" providerId="LiveId" clId="{71627E28-96E3-4581-8431-04BF66B0561C}" dt="2020-01-01T13:34:20.342" v="2916" actId="1076"/>
          <ac:spMkLst>
            <pc:docMk/>
            <pc:sldMk cId="145691367" sldId="286"/>
            <ac:spMk id="29" creationId="{1AF34E8E-4A8A-4F21-981B-0F0961C9AB7E}"/>
          </ac:spMkLst>
        </pc:spChg>
        <pc:spChg chg="add mod">
          <ac:chgData name="홍 혁진" userId="082dc4a64a1f2eed" providerId="LiveId" clId="{71627E28-96E3-4581-8431-04BF66B0561C}" dt="2020-01-01T13:34:24.981" v="2918" actId="1076"/>
          <ac:spMkLst>
            <pc:docMk/>
            <pc:sldMk cId="145691367" sldId="286"/>
            <ac:spMk id="30" creationId="{FB45F282-8108-4C91-9B40-F590583B2845}"/>
          </ac:spMkLst>
        </pc:spChg>
        <pc:spChg chg="add mod">
          <ac:chgData name="홍 혁진" userId="082dc4a64a1f2eed" providerId="LiveId" clId="{71627E28-96E3-4581-8431-04BF66B0561C}" dt="2020-01-01T13:34:28.242" v="2920" actId="1076"/>
          <ac:spMkLst>
            <pc:docMk/>
            <pc:sldMk cId="145691367" sldId="286"/>
            <ac:spMk id="31" creationId="{914A8F06-7FC4-4527-AB0C-6FBD107BEA23}"/>
          </ac:spMkLst>
        </pc:spChg>
        <pc:spChg chg="add mod">
          <ac:chgData name="홍 혁진" userId="082dc4a64a1f2eed" providerId="LiveId" clId="{71627E28-96E3-4581-8431-04BF66B0561C}" dt="2020-01-01T13:36:26.921" v="2960" actId="1076"/>
          <ac:spMkLst>
            <pc:docMk/>
            <pc:sldMk cId="145691367" sldId="286"/>
            <ac:spMk id="59" creationId="{26E1F8EA-9190-4F50-A9C9-1CC0E0A9B810}"/>
          </ac:spMkLst>
        </pc:spChg>
        <pc:spChg chg="add mod">
          <ac:chgData name="홍 혁진" userId="082dc4a64a1f2eed" providerId="LiveId" clId="{71627E28-96E3-4581-8431-04BF66B0561C}" dt="2020-01-01T13:42:00.218" v="3027" actId="1076"/>
          <ac:spMkLst>
            <pc:docMk/>
            <pc:sldMk cId="145691367" sldId="286"/>
            <ac:spMk id="79" creationId="{583300F2-1C4B-4D7B-BA25-6886AC169A72}"/>
          </ac:spMkLst>
        </pc:spChg>
        <pc:picChg chg="del">
          <ac:chgData name="홍 혁진" userId="082dc4a64a1f2eed" providerId="LiveId" clId="{71627E28-96E3-4581-8431-04BF66B0561C}" dt="2020-01-01T13:32:08.861" v="2833" actId="478"/>
          <ac:picMkLst>
            <pc:docMk/>
            <pc:sldMk cId="145691367" sldId="286"/>
            <ac:picMk id="9" creationId="{15B88FEC-EE12-4ECC-9587-0678172B7D63}"/>
          </ac:picMkLst>
        </pc:picChg>
        <pc:cxnChg chg="add mod">
          <ac:chgData name="홍 혁진" userId="082dc4a64a1f2eed" providerId="LiveId" clId="{71627E28-96E3-4581-8431-04BF66B0561C}" dt="2020-01-01T13:33:37.574" v="2898" actId="14100"/>
          <ac:cxnSpMkLst>
            <pc:docMk/>
            <pc:sldMk cId="145691367" sldId="286"/>
            <ac:cxnSpMk id="4" creationId="{08126874-2A49-417A-AE72-7BC34309BA11}"/>
          </ac:cxnSpMkLst>
        </pc:cxnChg>
        <pc:cxnChg chg="add mod">
          <ac:chgData name="홍 혁진" userId="082dc4a64a1f2eed" providerId="LiveId" clId="{71627E28-96E3-4581-8431-04BF66B0561C}" dt="2020-01-01T13:34:37.251" v="2921" actId="11529"/>
          <ac:cxnSpMkLst>
            <pc:docMk/>
            <pc:sldMk cId="145691367" sldId="286"/>
            <ac:cxnSpMk id="11" creationId="{DF5A8372-6DEA-411C-8F02-8E824267085D}"/>
          </ac:cxnSpMkLst>
        </pc:cxnChg>
        <pc:cxnChg chg="mod">
          <ac:chgData name="홍 혁진" userId="082dc4a64a1f2eed" providerId="LiveId" clId="{71627E28-96E3-4581-8431-04BF66B0561C}" dt="2020-01-01T13:55:41.552" v="3079"/>
          <ac:cxnSpMkLst>
            <pc:docMk/>
            <pc:sldMk cId="145691367" sldId="286"/>
            <ac:cxnSpMk id="16" creationId="{00000000-0000-0000-0000-000000000000}"/>
          </ac:cxnSpMkLst>
        </pc:cxnChg>
        <pc:cxnChg chg="add mod">
          <ac:chgData name="홍 혁진" userId="082dc4a64a1f2eed" providerId="LiveId" clId="{71627E28-96E3-4581-8431-04BF66B0561C}" dt="2020-01-01T13:34:45.015" v="2922" actId="11529"/>
          <ac:cxnSpMkLst>
            <pc:docMk/>
            <pc:sldMk cId="145691367" sldId="286"/>
            <ac:cxnSpMk id="18" creationId="{D5C340C6-988E-4263-A5CA-BC29489FA15B}"/>
          </ac:cxnSpMkLst>
        </pc:cxnChg>
        <pc:cxnChg chg="add mod">
          <ac:chgData name="홍 혁진" userId="082dc4a64a1f2eed" providerId="LiveId" clId="{71627E28-96E3-4581-8431-04BF66B0561C}" dt="2020-01-01T13:34:03.486" v="2910" actId="1076"/>
          <ac:cxnSpMkLst>
            <pc:docMk/>
            <pc:sldMk cId="145691367" sldId="286"/>
            <ac:cxnSpMk id="20" creationId="{BECA18E2-B00D-4204-9D4F-D396821083CC}"/>
          </ac:cxnSpMkLst>
        </pc:cxnChg>
        <pc:cxnChg chg="add mod">
          <ac:chgData name="홍 혁진" userId="082dc4a64a1f2eed" providerId="LiveId" clId="{71627E28-96E3-4581-8431-04BF66B0561C}" dt="2020-01-01T13:34:06.642" v="2912" actId="1076"/>
          <ac:cxnSpMkLst>
            <pc:docMk/>
            <pc:sldMk cId="145691367" sldId="286"/>
            <ac:cxnSpMk id="23" creationId="{515EB547-C582-499A-89B2-3D98B742ADCD}"/>
          </ac:cxnSpMkLst>
        </pc:cxnChg>
        <pc:cxnChg chg="add mod">
          <ac:chgData name="홍 혁진" userId="082dc4a64a1f2eed" providerId="LiveId" clId="{71627E28-96E3-4581-8431-04BF66B0561C}" dt="2020-01-01T13:34:11.469" v="2914" actId="1076"/>
          <ac:cxnSpMkLst>
            <pc:docMk/>
            <pc:sldMk cId="145691367" sldId="286"/>
            <ac:cxnSpMk id="26" creationId="{6369DAC1-8892-4019-8FFB-E4FC95B72F25}"/>
          </ac:cxnSpMkLst>
        </pc:cxnChg>
        <pc:cxnChg chg="add mod">
          <ac:chgData name="홍 혁진" userId="082dc4a64a1f2eed" providerId="LiveId" clId="{71627E28-96E3-4581-8431-04BF66B0561C}" dt="2020-01-01T13:34:50.876" v="2923" actId="11529"/>
          <ac:cxnSpMkLst>
            <pc:docMk/>
            <pc:sldMk cId="145691367" sldId="286"/>
            <ac:cxnSpMk id="36" creationId="{52AEABA3-B39C-41E7-820C-9F578A015B6C}"/>
          </ac:cxnSpMkLst>
        </pc:cxnChg>
        <pc:cxnChg chg="add mod">
          <ac:chgData name="홍 혁진" userId="082dc4a64a1f2eed" providerId="LiveId" clId="{71627E28-96E3-4581-8431-04BF66B0561C}" dt="2020-01-01T13:34:58.716" v="2924" actId="11529"/>
          <ac:cxnSpMkLst>
            <pc:docMk/>
            <pc:sldMk cId="145691367" sldId="286"/>
            <ac:cxnSpMk id="38" creationId="{9EF73FB0-8D6D-4F16-B885-8C484FD761E5}"/>
          </ac:cxnSpMkLst>
        </pc:cxnChg>
        <pc:cxnChg chg="add mod">
          <ac:chgData name="홍 혁진" userId="082dc4a64a1f2eed" providerId="LiveId" clId="{71627E28-96E3-4581-8431-04BF66B0561C}" dt="2020-01-01T13:35:04.335" v="2925" actId="11529"/>
          <ac:cxnSpMkLst>
            <pc:docMk/>
            <pc:sldMk cId="145691367" sldId="286"/>
            <ac:cxnSpMk id="40" creationId="{34F3AB23-A3FD-4C74-8D3D-A745725BE2FD}"/>
          </ac:cxnSpMkLst>
        </pc:cxnChg>
        <pc:cxnChg chg="add mod">
          <ac:chgData name="홍 혁진" userId="082dc4a64a1f2eed" providerId="LiveId" clId="{71627E28-96E3-4581-8431-04BF66B0561C}" dt="2020-01-01T13:35:10.433" v="2926" actId="11529"/>
          <ac:cxnSpMkLst>
            <pc:docMk/>
            <pc:sldMk cId="145691367" sldId="286"/>
            <ac:cxnSpMk id="42" creationId="{0512854E-2EED-495D-B65D-F065B65B7DC7}"/>
          </ac:cxnSpMkLst>
        </pc:cxnChg>
        <pc:cxnChg chg="add mod">
          <ac:chgData name="홍 혁진" userId="082dc4a64a1f2eed" providerId="LiveId" clId="{71627E28-96E3-4581-8431-04BF66B0561C}" dt="2020-01-01T13:35:15.471" v="2927" actId="11529"/>
          <ac:cxnSpMkLst>
            <pc:docMk/>
            <pc:sldMk cId="145691367" sldId="286"/>
            <ac:cxnSpMk id="44" creationId="{2E3E8338-8C1B-4F25-A333-CDB99376842B}"/>
          </ac:cxnSpMkLst>
        </pc:cxnChg>
        <pc:cxnChg chg="add mod">
          <ac:chgData name="홍 혁진" userId="082dc4a64a1f2eed" providerId="LiveId" clId="{71627E28-96E3-4581-8431-04BF66B0561C}" dt="2020-01-01T13:35:20.127" v="2928" actId="11529"/>
          <ac:cxnSpMkLst>
            <pc:docMk/>
            <pc:sldMk cId="145691367" sldId="286"/>
            <ac:cxnSpMk id="46" creationId="{B7013EB6-B3A8-434F-90C1-F1D493514547}"/>
          </ac:cxnSpMkLst>
        </pc:cxnChg>
        <pc:cxnChg chg="add mod">
          <ac:chgData name="홍 혁진" userId="082dc4a64a1f2eed" providerId="LiveId" clId="{71627E28-96E3-4581-8431-04BF66B0561C}" dt="2020-01-01T13:35:24.079" v="2929" actId="11529"/>
          <ac:cxnSpMkLst>
            <pc:docMk/>
            <pc:sldMk cId="145691367" sldId="286"/>
            <ac:cxnSpMk id="48" creationId="{49E61E2F-2B9C-4285-BC4E-AF70943B1AEC}"/>
          </ac:cxnSpMkLst>
        </pc:cxnChg>
        <pc:cxnChg chg="add del mod">
          <ac:chgData name="홍 혁진" userId="082dc4a64a1f2eed" providerId="LiveId" clId="{71627E28-96E3-4581-8431-04BF66B0561C}" dt="2020-01-01T13:35:33.124" v="2931" actId="478"/>
          <ac:cxnSpMkLst>
            <pc:docMk/>
            <pc:sldMk cId="145691367" sldId="286"/>
            <ac:cxnSpMk id="50" creationId="{0CC28D52-9D2D-49B9-870B-D5B1EE992D81}"/>
          </ac:cxnSpMkLst>
        </pc:cxnChg>
        <pc:cxnChg chg="add mod">
          <ac:chgData name="홍 혁진" userId="082dc4a64a1f2eed" providerId="LiveId" clId="{71627E28-96E3-4581-8431-04BF66B0561C}" dt="2020-01-01T13:35:38.098" v="2932" actId="11529"/>
          <ac:cxnSpMkLst>
            <pc:docMk/>
            <pc:sldMk cId="145691367" sldId="286"/>
            <ac:cxnSpMk id="52" creationId="{6D77D3C4-23F4-495A-8E5D-3548AFCCB339}"/>
          </ac:cxnSpMkLst>
        </pc:cxnChg>
        <pc:cxnChg chg="add mod">
          <ac:chgData name="홍 혁진" userId="082dc4a64a1f2eed" providerId="LiveId" clId="{71627E28-96E3-4581-8431-04BF66B0561C}" dt="2020-01-01T13:35:42.160" v="2933" actId="11529"/>
          <ac:cxnSpMkLst>
            <pc:docMk/>
            <pc:sldMk cId="145691367" sldId="286"/>
            <ac:cxnSpMk id="54" creationId="{5AFC2AAA-EBA6-4725-B60C-FB51478EE0D2}"/>
          </ac:cxnSpMkLst>
        </pc:cxnChg>
        <pc:cxnChg chg="add mod">
          <ac:chgData name="홍 혁진" userId="082dc4a64a1f2eed" providerId="LiveId" clId="{71627E28-96E3-4581-8431-04BF66B0561C}" dt="2020-01-01T13:35:46.768" v="2934" actId="11529"/>
          <ac:cxnSpMkLst>
            <pc:docMk/>
            <pc:sldMk cId="145691367" sldId="286"/>
            <ac:cxnSpMk id="56" creationId="{E0DE2E83-70A8-433E-B8D1-BC1E038271BE}"/>
          </ac:cxnSpMkLst>
        </pc:cxnChg>
        <pc:cxnChg chg="add del mod">
          <ac:chgData name="홍 혁진" userId="082dc4a64a1f2eed" providerId="LiveId" clId="{71627E28-96E3-4581-8431-04BF66B0561C}" dt="2020-01-01T13:36:17.423" v="2958" actId="11529"/>
          <ac:cxnSpMkLst>
            <pc:docMk/>
            <pc:sldMk cId="145691367" sldId="286"/>
            <ac:cxnSpMk id="58" creationId="{6B56D65A-E366-4CF9-B4A5-7E384F79614D}"/>
          </ac:cxnSpMkLst>
        </pc:cxnChg>
        <pc:cxnChg chg="add mod">
          <ac:chgData name="홍 혁진" userId="082dc4a64a1f2eed" providerId="LiveId" clId="{71627E28-96E3-4581-8431-04BF66B0561C}" dt="2020-01-01T13:36:32.921" v="2961" actId="11529"/>
          <ac:cxnSpMkLst>
            <pc:docMk/>
            <pc:sldMk cId="145691367" sldId="286"/>
            <ac:cxnSpMk id="61" creationId="{86E50641-3F49-4B57-BCFE-DE53497D9B82}"/>
          </ac:cxnSpMkLst>
        </pc:cxnChg>
        <pc:cxnChg chg="add mod">
          <ac:chgData name="홍 혁진" userId="082dc4a64a1f2eed" providerId="LiveId" clId="{71627E28-96E3-4581-8431-04BF66B0561C}" dt="2020-01-01T13:36:36.740" v="2962" actId="11529"/>
          <ac:cxnSpMkLst>
            <pc:docMk/>
            <pc:sldMk cId="145691367" sldId="286"/>
            <ac:cxnSpMk id="63" creationId="{2B7C2F4A-8196-45CE-8597-622069E6B55E}"/>
          </ac:cxnSpMkLst>
        </pc:cxnChg>
        <pc:cxnChg chg="add mod">
          <ac:chgData name="홍 혁진" userId="082dc4a64a1f2eed" providerId="LiveId" clId="{71627E28-96E3-4581-8431-04BF66B0561C}" dt="2020-01-01T13:36:40.286" v="2963" actId="11529"/>
          <ac:cxnSpMkLst>
            <pc:docMk/>
            <pc:sldMk cId="145691367" sldId="286"/>
            <ac:cxnSpMk id="65" creationId="{580F4E78-A875-4516-AC79-22B00F1CEE6F}"/>
          </ac:cxnSpMkLst>
        </pc:cxnChg>
        <pc:cxnChg chg="add del mod">
          <ac:chgData name="홍 혁진" userId="082dc4a64a1f2eed" providerId="LiveId" clId="{71627E28-96E3-4581-8431-04BF66B0561C}" dt="2020-01-01T13:37:54.208" v="2971" actId="11529"/>
          <ac:cxnSpMkLst>
            <pc:docMk/>
            <pc:sldMk cId="145691367" sldId="286"/>
            <ac:cxnSpMk id="67" creationId="{457E5340-730E-4C01-9E7A-3850C2E7F9CF}"/>
          </ac:cxnSpMkLst>
        </pc:cxnChg>
        <pc:cxnChg chg="add del mod">
          <ac:chgData name="홍 혁진" userId="082dc4a64a1f2eed" providerId="LiveId" clId="{71627E28-96E3-4581-8431-04BF66B0561C}" dt="2020-01-01T13:38:19.609" v="2977" actId="11529"/>
          <ac:cxnSpMkLst>
            <pc:docMk/>
            <pc:sldMk cId="145691367" sldId="286"/>
            <ac:cxnSpMk id="69" creationId="{51996DC7-DC73-438F-B948-BF216400A5BA}"/>
          </ac:cxnSpMkLst>
        </pc:cxnChg>
        <pc:cxnChg chg="add del mod">
          <ac:chgData name="홍 혁진" userId="082dc4a64a1f2eed" providerId="LiveId" clId="{71627E28-96E3-4581-8431-04BF66B0561C}" dt="2020-01-01T13:39:43.476" v="2979" actId="11529"/>
          <ac:cxnSpMkLst>
            <pc:docMk/>
            <pc:sldMk cId="145691367" sldId="286"/>
            <ac:cxnSpMk id="73" creationId="{F80A73E8-F975-4FD2-A0B6-779DEE777BC0}"/>
          </ac:cxnSpMkLst>
        </pc:cxnChg>
        <pc:cxnChg chg="add del mod">
          <ac:chgData name="홍 혁진" userId="082dc4a64a1f2eed" providerId="LiveId" clId="{71627E28-96E3-4581-8431-04BF66B0561C}" dt="2020-01-01T13:40:16.386" v="2985" actId="11529"/>
          <ac:cxnSpMkLst>
            <pc:docMk/>
            <pc:sldMk cId="145691367" sldId="286"/>
            <ac:cxnSpMk id="75" creationId="{3795B3AD-03E4-402F-832A-2C874B874787}"/>
          </ac:cxnSpMkLst>
        </pc:cxnChg>
        <pc:cxnChg chg="add mod">
          <ac:chgData name="홍 혁진" userId="082dc4a64a1f2eed" providerId="LiveId" clId="{71627E28-96E3-4581-8431-04BF66B0561C}" dt="2020-01-01T13:42:25.910" v="3029" actId="14100"/>
          <ac:cxnSpMkLst>
            <pc:docMk/>
            <pc:sldMk cId="145691367" sldId="286"/>
            <ac:cxnSpMk id="78" creationId="{C02BEA71-9A12-4397-BA7A-708DCAF328DA}"/>
          </ac:cxnSpMkLst>
        </pc:cxnChg>
      </pc:sldChg>
      <pc:sldChg chg="add del">
        <pc:chgData name="홍 혁진" userId="082dc4a64a1f2eed" providerId="LiveId" clId="{71627E28-96E3-4581-8431-04BF66B0561C}" dt="2020-01-01T08:22:45.074" v="2710"/>
        <pc:sldMkLst>
          <pc:docMk/>
          <pc:sldMk cId="2232971643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9165D-CB6C-4DF5-BCEC-4516CEFEA77F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788A2-FEDC-46AE-8E9A-F54717C0E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28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765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56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8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738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18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96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02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60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66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69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91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99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6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2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47F3-88E5-40A6-BE9B-2C6F4A1C83B3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423971" y="288144"/>
            <a:ext cx="9400873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15155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</a:t>
            </a:r>
            <a:r>
              <a:rPr lang="ko-KR" altLang="en-US" sz="1400" dirty="0" err="1">
                <a:solidFill>
                  <a:srgbClr val="B7AE9D"/>
                </a:solidFill>
                <a:latin typeface="KoPub돋움체 Bold"/>
                <a:ea typeface="KoPub돋움체 Bold"/>
              </a:rPr>
              <a:t>딥러닝이란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 무엇인가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710117" cy="369332"/>
            <a:chOff x="484663" y="527923"/>
            <a:chExt cx="1710117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6514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확률적 모델링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04C7A5-7F36-44BE-9EC9-8B98E1E5DA66}"/>
              </a:ext>
            </a:extLst>
          </p:cNvPr>
          <p:cNvSpPr txBox="1"/>
          <p:nvPr/>
        </p:nvSpPr>
        <p:spPr>
          <a:xfrm>
            <a:off x="848496" y="4077729"/>
            <a:ext cx="8171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초창기 </a:t>
            </a:r>
            <a:r>
              <a:rPr lang="ko-KR" altLang="en-US" dirty="0" err="1"/>
              <a:t>머신러닝</a:t>
            </a:r>
            <a:r>
              <a:rPr lang="ko-KR" altLang="en-US" dirty="0"/>
              <a:t> 형태 중 하나로 통계학 이론에 사용되는 알고리즘을 데이터 분석에 응용한 것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알고리즘의 종류에는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en-US" altLang="ko-KR" dirty="0"/>
              <a:t>, </a:t>
            </a:r>
            <a:r>
              <a:rPr lang="ko-KR" altLang="en-US" dirty="0" err="1"/>
              <a:t>로지스틱</a:t>
            </a:r>
            <a:r>
              <a:rPr lang="ko-KR" altLang="en-US" dirty="0"/>
              <a:t> 회귀 등이 있음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로지스틱</a:t>
            </a:r>
            <a:r>
              <a:rPr lang="ko-KR" altLang="en-US" dirty="0"/>
              <a:t> 회귀는 사건의 발생가능성을 </a:t>
            </a:r>
            <a:r>
              <a:rPr lang="en-US" altLang="ko-KR" dirty="0"/>
              <a:t>0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표현하는 알고리즘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C2F5B06-F8E0-4F8D-ACF1-681D03921B6C}"/>
              </a:ext>
            </a:extLst>
          </p:cNvPr>
          <p:cNvSpPr/>
          <p:nvPr/>
        </p:nvSpPr>
        <p:spPr>
          <a:xfrm>
            <a:off x="4279555" y="1311935"/>
            <a:ext cx="2537254" cy="1037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확률적 모델링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E083511-E264-4DDA-894A-81327CDB1E64}"/>
              </a:ext>
            </a:extLst>
          </p:cNvPr>
          <p:cNvSpPr/>
          <p:nvPr/>
        </p:nvSpPr>
        <p:spPr>
          <a:xfrm>
            <a:off x="3010928" y="2868885"/>
            <a:ext cx="2537254" cy="1037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A208AA-7577-4E79-8297-BED1D5866231}"/>
              </a:ext>
            </a:extLst>
          </p:cNvPr>
          <p:cNvSpPr/>
          <p:nvPr/>
        </p:nvSpPr>
        <p:spPr>
          <a:xfrm>
            <a:off x="5824150" y="2868884"/>
            <a:ext cx="2537254" cy="1037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endParaRPr lang="ko-KR" altLang="en-US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9E3BD0-0DC5-4BC7-8BDD-D1FEB0507B75}"/>
              </a:ext>
            </a:extLst>
          </p:cNvPr>
          <p:cNvCxnSpPr/>
          <p:nvPr/>
        </p:nvCxnSpPr>
        <p:spPr>
          <a:xfrm flipH="1">
            <a:off x="4493739" y="2300477"/>
            <a:ext cx="560173" cy="56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756866-8A7A-498A-AC8B-ED2F45B0F0EE}"/>
              </a:ext>
            </a:extLst>
          </p:cNvPr>
          <p:cNvCxnSpPr/>
          <p:nvPr/>
        </p:nvCxnSpPr>
        <p:spPr>
          <a:xfrm>
            <a:off x="6050690" y="2298470"/>
            <a:ext cx="486033" cy="61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219598" cy="369332"/>
            <a:chOff x="484663" y="527923"/>
            <a:chExt cx="121959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1608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err="1">
                  <a:latin typeface="KoPub돋움체 Medium"/>
                </a:rPr>
                <a:t>텐서</a:t>
              </a:r>
              <a:r>
                <a:rPr lang="ko-KR" altLang="en-US" dirty="0">
                  <a:latin typeface="KoPub돋움체 Medium"/>
                </a:rPr>
                <a:t> </a:t>
              </a:r>
              <a:r>
                <a:rPr lang="ko-KR" altLang="en-US" dirty="0" err="1">
                  <a:latin typeface="KoPub돋움체 Medium"/>
                </a:rPr>
                <a:t>점곱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877AA36-DDF8-4D34-A13D-F489E064AC66}"/>
              </a:ext>
            </a:extLst>
          </p:cNvPr>
          <p:cNvSpPr txBox="1"/>
          <p:nvPr/>
        </p:nvSpPr>
        <p:spPr>
          <a:xfrm>
            <a:off x="1203642" y="1810271"/>
            <a:ext cx="3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</a:t>
            </a:r>
            <a:r>
              <a:rPr lang="en-US" altLang="ko-KR" dirty="0"/>
              <a:t>(1D)</a:t>
            </a:r>
            <a:r>
              <a:rPr lang="ko-KR" altLang="en-US" dirty="0" err="1"/>
              <a:t>끼리의</a:t>
            </a:r>
            <a:r>
              <a:rPr lang="ko-KR" altLang="en-US" dirty="0"/>
              <a:t> 곱셈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79C803-70F2-44EB-984E-2D796477E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2" y="2507130"/>
            <a:ext cx="3238952" cy="2848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33EF6-80A3-45FF-BF5A-7DD99E459414}"/>
              </a:ext>
            </a:extLst>
          </p:cNvPr>
          <p:cNvSpPr txBox="1"/>
          <p:nvPr/>
        </p:nvSpPr>
        <p:spPr>
          <a:xfrm>
            <a:off x="5695110" y="1810271"/>
            <a:ext cx="3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</a:t>
            </a:r>
            <a:r>
              <a:rPr lang="en-US" altLang="ko-KR" dirty="0"/>
              <a:t>(2D)</a:t>
            </a:r>
            <a:r>
              <a:rPr lang="ko-KR" altLang="en-US" dirty="0"/>
              <a:t>과 벡터</a:t>
            </a:r>
            <a:r>
              <a:rPr lang="en-US" altLang="ko-KR" dirty="0"/>
              <a:t>(1D)</a:t>
            </a:r>
            <a:r>
              <a:rPr lang="ko-KR" altLang="en-US" dirty="0"/>
              <a:t> 의 곱셈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5D9632-8445-4A32-8855-912ABA699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10" y="2622792"/>
            <a:ext cx="325800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1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219598" cy="369332"/>
            <a:chOff x="484663" y="527923"/>
            <a:chExt cx="121959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1608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err="1">
                  <a:latin typeface="KoPub돋움체 Medium"/>
                </a:rPr>
                <a:t>텐서</a:t>
              </a:r>
              <a:r>
                <a:rPr lang="ko-KR" altLang="en-US" dirty="0">
                  <a:latin typeface="KoPub돋움체 Medium"/>
                </a:rPr>
                <a:t> </a:t>
              </a:r>
              <a:r>
                <a:rPr lang="ko-KR" altLang="en-US" dirty="0" err="1">
                  <a:latin typeface="KoPub돋움체 Medium"/>
                </a:rPr>
                <a:t>점곱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B41AB1-05A0-4DA4-8393-F71FE614B1F5}"/>
              </a:ext>
            </a:extLst>
          </p:cNvPr>
          <p:cNvSpPr txBox="1"/>
          <p:nvPr/>
        </p:nvSpPr>
        <p:spPr>
          <a:xfrm>
            <a:off x="1019853" y="1152628"/>
            <a:ext cx="3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</a:t>
            </a:r>
            <a:r>
              <a:rPr lang="en-US" altLang="ko-KR" dirty="0"/>
              <a:t>(2D)</a:t>
            </a:r>
            <a:r>
              <a:rPr lang="ko-KR" altLang="en-US" dirty="0"/>
              <a:t>과 행렬</a:t>
            </a:r>
            <a:r>
              <a:rPr lang="en-US" altLang="ko-KR" dirty="0"/>
              <a:t>(2D)</a:t>
            </a:r>
            <a:r>
              <a:rPr lang="ko-KR" altLang="en-US" dirty="0"/>
              <a:t> 의 곱셈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36F9DB-5106-4650-94F6-83649CFF5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3" y="1964457"/>
            <a:ext cx="435353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964994" cy="369332"/>
            <a:chOff x="484663" y="527923"/>
            <a:chExt cx="196499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90629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err="1">
                  <a:latin typeface="KoPub돋움체 Medium"/>
                </a:rPr>
                <a:t>텐서의</a:t>
              </a:r>
              <a:r>
                <a:rPr lang="ko-KR" altLang="en-US" dirty="0">
                  <a:latin typeface="KoPub돋움체 Medium"/>
                </a:rPr>
                <a:t> 크기 변환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C378F9-AFAE-4001-AB90-CE1B0D32068A}"/>
              </a:ext>
            </a:extLst>
          </p:cNvPr>
          <p:cNvSpPr txBox="1"/>
          <p:nvPr/>
        </p:nvSpPr>
        <p:spPr>
          <a:xfrm>
            <a:off x="637563" y="1216404"/>
            <a:ext cx="669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텐서의</a:t>
            </a:r>
            <a:r>
              <a:rPr lang="ko-KR" altLang="en-US" dirty="0"/>
              <a:t> 크기를 특정 크기에 맞게 열과 행을 재배열하는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34440B-1E4D-46F3-9528-5CC77FA6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7" y="1739625"/>
            <a:ext cx="3695700" cy="4324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865756-6F38-40ED-BDBE-1E07BE99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89" y="1739625"/>
            <a:ext cx="2475716" cy="30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1835759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신경망과의  첫만남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BC91D-3FC6-4A92-AE05-0AB63DEE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" y="1340054"/>
            <a:ext cx="5772150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0D36DC-F670-412D-8EAC-07120C6B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65" y="2044904"/>
            <a:ext cx="3448050" cy="1933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761086-FFE9-42D3-BE20-3E33E9F09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65" y="4019246"/>
            <a:ext cx="3495675" cy="189547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1E8703-690F-40CC-9270-FBC69D6276E2}"/>
              </a:ext>
            </a:extLst>
          </p:cNvPr>
          <p:cNvSpPr/>
          <p:nvPr/>
        </p:nvSpPr>
        <p:spPr>
          <a:xfrm>
            <a:off x="7382312" y="1340054"/>
            <a:ext cx="2843868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Mnist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E84A70-051E-431F-9073-CB14128BE31E}"/>
              </a:ext>
            </a:extLst>
          </p:cNvPr>
          <p:cNvSpPr/>
          <p:nvPr/>
        </p:nvSpPr>
        <p:spPr>
          <a:xfrm>
            <a:off x="7382312" y="4569326"/>
            <a:ext cx="2843868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학습 후 테스트에 사용할 </a:t>
            </a:r>
            <a:r>
              <a:rPr lang="ko-KR" altLang="en-US" dirty="0" err="1"/>
              <a:t>테이터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FDC29C6-DC83-4FBE-A589-BE166D46BB4D}"/>
              </a:ext>
            </a:extLst>
          </p:cNvPr>
          <p:cNvSpPr/>
          <p:nvPr/>
        </p:nvSpPr>
        <p:spPr>
          <a:xfrm>
            <a:off x="7382312" y="2727324"/>
            <a:ext cx="2843868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학습에 사용할 데이터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04B2C3-773E-4879-A59E-157F94B05FA9}"/>
              </a:ext>
            </a:extLst>
          </p:cNvPr>
          <p:cNvCxnSpPr/>
          <p:nvPr/>
        </p:nvCxnSpPr>
        <p:spPr>
          <a:xfrm>
            <a:off x="6434356" y="1692474"/>
            <a:ext cx="79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E11E5C-F1B5-466F-81C0-E6B1FC3EEF3B}"/>
              </a:ext>
            </a:extLst>
          </p:cNvPr>
          <p:cNvCxnSpPr/>
          <p:nvPr/>
        </p:nvCxnSpPr>
        <p:spPr>
          <a:xfrm>
            <a:off x="4249679" y="2275143"/>
            <a:ext cx="2805462" cy="8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C28BF0D-C737-4F76-8F24-718780D63ED6}"/>
              </a:ext>
            </a:extLst>
          </p:cNvPr>
          <p:cNvCxnSpPr/>
          <p:nvPr/>
        </p:nvCxnSpPr>
        <p:spPr>
          <a:xfrm>
            <a:off x="4268882" y="2879522"/>
            <a:ext cx="2777870" cy="21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F73970-2C05-4FB8-B6F5-5F64DB65511E}"/>
              </a:ext>
            </a:extLst>
          </p:cNvPr>
          <p:cNvCxnSpPr/>
          <p:nvPr/>
        </p:nvCxnSpPr>
        <p:spPr>
          <a:xfrm flipV="1">
            <a:off x="4249679" y="3096804"/>
            <a:ext cx="2805462" cy="47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FE2C17-BAA6-4341-976F-411C2799AA00}"/>
              </a:ext>
            </a:extLst>
          </p:cNvPr>
          <p:cNvCxnSpPr/>
          <p:nvPr/>
        </p:nvCxnSpPr>
        <p:spPr>
          <a:xfrm>
            <a:off x="4268882" y="4206240"/>
            <a:ext cx="2786259" cy="62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994220-D4DA-4671-8B73-A01B31678958}"/>
              </a:ext>
            </a:extLst>
          </p:cNvPr>
          <p:cNvCxnSpPr/>
          <p:nvPr/>
        </p:nvCxnSpPr>
        <p:spPr>
          <a:xfrm>
            <a:off x="4268882" y="4826000"/>
            <a:ext cx="2777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8CEC7-752A-4B80-9516-321868DFB38E}"/>
              </a:ext>
            </a:extLst>
          </p:cNvPr>
          <p:cNvCxnSpPr/>
          <p:nvPr/>
        </p:nvCxnSpPr>
        <p:spPr>
          <a:xfrm flipV="1">
            <a:off x="4268882" y="4836160"/>
            <a:ext cx="2777870" cy="62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34932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손글씨</a:t>
            </a:r>
            <a:r>
              <a:rPr lang="ko-KR" altLang="en-US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숫자 분류를 학습하는 신경망</a:t>
            </a:r>
            <a:endParaRPr lang="en-US" altLang="ko-KR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BDACDF-B5B1-442F-86E5-29F2FCDC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" y="963649"/>
            <a:ext cx="3848100" cy="3686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8D6099-3402-4B25-BEED-73A39452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3" y="4855459"/>
            <a:ext cx="55626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34932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손글씨</a:t>
            </a:r>
            <a:r>
              <a:rPr lang="ko-KR" altLang="en-US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숫자 분류를 학습하는 신경망</a:t>
            </a:r>
            <a:endParaRPr lang="en-US" altLang="ko-KR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AA726-AE4B-4E81-86E7-69E95034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" y="1261844"/>
            <a:ext cx="384810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D916F-062A-41F9-A20B-BB332CC5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3" y="2028825"/>
            <a:ext cx="4286250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0853C0-78B8-4132-9ACD-470723F4B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3" y="4207168"/>
            <a:ext cx="6743700" cy="2219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68D924-BDBC-4508-88D4-64FB4D950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3" y="3182837"/>
            <a:ext cx="4000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34932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손글씨</a:t>
            </a:r>
            <a:r>
              <a:rPr lang="ko-KR" altLang="en-US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숫자 분류를 학습하는 신경망</a:t>
            </a:r>
            <a:endParaRPr lang="en-US" altLang="ko-KR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B88FEC-EE12-4ECC-9587-0678172B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" y="1137033"/>
            <a:ext cx="5048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63DC-0D60-4859-86B2-56D28E0C7C10}"/>
              </a:ext>
            </a:extLst>
          </p:cNvPr>
          <p:cNvSpPr txBox="1"/>
          <p:nvPr/>
        </p:nvSpPr>
        <p:spPr>
          <a:xfrm>
            <a:off x="998290" y="973123"/>
            <a:ext cx="614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423971" y="288144"/>
            <a:ext cx="9400873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15155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장 </a:t>
            </a:r>
            <a:r>
              <a:rPr lang="ko-KR" altLang="en-US" sz="1400" dirty="0" err="1">
                <a:solidFill>
                  <a:srgbClr val="B7AE9D"/>
                </a:solidFill>
                <a:latin typeface="KoPub돋움체 Bold"/>
                <a:ea typeface="KoPub돋움체 Bold"/>
              </a:rPr>
              <a:t>딥러닝이란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 무엇인가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16995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역전파</a:t>
            </a:r>
            <a:r>
              <a:rPr lang="ko-KR" altLang="en-US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알고리즘</a:t>
            </a:r>
            <a:endParaRPr lang="en-US" altLang="ko-KR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A064115-DD92-4589-8DC1-C00DB59158BA}"/>
              </a:ext>
            </a:extLst>
          </p:cNvPr>
          <p:cNvSpPr/>
          <p:nvPr/>
        </p:nvSpPr>
        <p:spPr>
          <a:xfrm>
            <a:off x="1856976" y="1927527"/>
            <a:ext cx="771787" cy="75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8126874-2A49-417A-AE72-7BC34309BA1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35731" y="2305029"/>
            <a:ext cx="1221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548816-F174-4D43-9ADB-79FA6EBBA8D6}"/>
              </a:ext>
            </a:extLst>
          </p:cNvPr>
          <p:cNvSpPr txBox="1"/>
          <p:nvPr/>
        </p:nvSpPr>
        <p:spPr>
          <a:xfrm>
            <a:off x="1856975" y="1159375"/>
            <a:ext cx="77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36EC0-0E52-4E38-A7D2-9F3F46754AEE}"/>
              </a:ext>
            </a:extLst>
          </p:cNvPr>
          <p:cNvSpPr txBox="1"/>
          <p:nvPr/>
        </p:nvSpPr>
        <p:spPr>
          <a:xfrm>
            <a:off x="7009214" y="1159375"/>
            <a:ext cx="94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6F594-7015-4711-8CD7-20E073F86A08}"/>
              </a:ext>
            </a:extLst>
          </p:cNvPr>
          <p:cNvSpPr txBox="1"/>
          <p:nvPr/>
        </p:nvSpPr>
        <p:spPr>
          <a:xfrm>
            <a:off x="4344134" y="1159374"/>
            <a:ext cx="94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BE62E-B19E-4F14-9309-7A8A7208CAE3}"/>
              </a:ext>
            </a:extLst>
          </p:cNvPr>
          <p:cNvSpPr txBox="1"/>
          <p:nvPr/>
        </p:nvSpPr>
        <p:spPr>
          <a:xfrm>
            <a:off x="834463" y="1870702"/>
            <a:ext cx="94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42DF032-5AB7-434D-9973-FD455C0C771E}"/>
              </a:ext>
            </a:extLst>
          </p:cNvPr>
          <p:cNvSpPr/>
          <p:nvPr/>
        </p:nvSpPr>
        <p:spPr>
          <a:xfrm>
            <a:off x="1856976" y="3023086"/>
            <a:ext cx="771787" cy="75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CA18E2-B00D-4204-9D4F-D396821083C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35731" y="3400588"/>
            <a:ext cx="1221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50DFCE-94E6-4FC0-B6C9-6C86C2935151}"/>
              </a:ext>
            </a:extLst>
          </p:cNvPr>
          <p:cNvSpPr txBox="1"/>
          <p:nvPr/>
        </p:nvSpPr>
        <p:spPr>
          <a:xfrm>
            <a:off x="834463" y="2966261"/>
            <a:ext cx="94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CD81ED-0C5C-4DD2-A04D-37901CA1AAAB}"/>
              </a:ext>
            </a:extLst>
          </p:cNvPr>
          <p:cNvSpPr/>
          <p:nvPr/>
        </p:nvSpPr>
        <p:spPr>
          <a:xfrm>
            <a:off x="1856975" y="4051612"/>
            <a:ext cx="771787" cy="75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15EB547-C582-499A-89B2-3D98B742ADCD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5730" y="4429114"/>
            <a:ext cx="1221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1BE29E-0CC3-4498-A463-F4D24542176E}"/>
              </a:ext>
            </a:extLst>
          </p:cNvPr>
          <p:cNvSpPr txBox="1"/>
          <p:nvPr/>
        </p:nvSpPr>
        <p:spPr>
          <a:xfrm>
            <a:off x="834462" y="3994787"/>
            <a:ext cx="94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43DF860-FA86-4EE6-B72E-46D95380D735}"/>
              </a:ext>
            </a:extLst>
          </p:cNvPr>
          <p:cNvSpPr/>
          <p:nvPr/>
        </p:nvSpPr>
        <p:spPr>
          <a:xfrm>
            <a:off x="1856976" y="5162081"/>
            <a:ext cx="771787" cy="75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69DAC1-8892-4019-8FFB-E4FC95B72F2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35731" y="5539583"/>
            <a:ext cx="1221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344C54-AB25-4E5D-BA90-CA1D997EAEA8}"/>
              </a:ext>
            </a:extLst>
          </p:cNvPr>
          <p:cNvSpPr txBox="1"/>
          <p:nvPr/>
        </p:nvSpPr>
        <p:spPr>
          <a:xfrm>
            <a:off x="834463" y="5105256"/>
            <a:ext cx="94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AF34E8E-4A8A-4F21-981B-0F0961C9AB7E}"/>
              </a:ext>
            </a:extLst>
          </p:cNvPr>
          <p:cNvSpPr/>
          <p:nvPr/>
        </p:nvSpPr>
        <p:spPr>
          <a:xfrm>
            <a:off x="4433094" y="2396516"/>
            <a:ext cx="771787" cy="75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B45F282-8108-4C91-9B40-F590583B2845}"/>
              </a:ext>
            </a:extLst>
          </p:cNvPr>
          <p:cNvSpPr/>
          <p:nvPr/>
        </p:nvSpPr>
        <p:spPr>
          <a:xfrm>
            <a:off x="4433093" y="3617284"/>
            <a:ext cx="771787" cy="75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4A8F06-7FC4-4527-AB0C-6FBD107BEA23}"/>
              </a:ext>
            </a:extLst>
          </p:cNvPr>
          <p:cNvSpPr/>
          <p:nvPr/>
        </p:nvSpPr>
        <p:spPr>
          <a:xfrm>
            <a:off x="4433092" y="4716067"/>
            <a:ext cx="771787" cy="75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5A8372-6DEA-411C-8F02-8E824267085D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2628763" y="2305030"/>
            <a:ext cx="1804331" cy="46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C340C6-988E-4263-A5CA-BC29489FA15B}"/>
              </a:ext>
            </a:extLst>
          </p:cNvPr>
          <p:cNvCxnSpPr>
            <a:stCxn id="2" idx="6"/>
            <a:endCxn id="30" idx="2"/>
          </p:cNvCxnSpPr>
          <p:nvPr/>
        </p:nvCxnSpPr>
        <p:spPr>
          <a:xfrm>
            <a:off x="2628763" y="2305030"/>
            <a:ext cx="1804330" cy="168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AEABA3-B39C-41E7-820C-9F578A015B6C}"/>
              </a:ext>
            </a:extLst>
          </p:cNvPr>
          <p:cNvCxnSpPr>
            <a:stCxn id="2" idx="6"/>
            <a:endCxn id="31" idx="2"/>
          </p:cNvCxnSpPr>
          <p:nvPr/>
        </p:nvCxnSpPr>
        <p:spPr>
          <a:xfrm>
            <a:off x="2628763" y="2305030"/>
            <a:ext cx="1804329" cy="278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F73FB0-8D6D-4F16-B885-8C484FD761E5}"/>
              </a:ext>
            </a:extLst>
          </p:cNvPr>
          <p:cNvCxnSpPr>
            <a:stCxn id="19" idx="6"/>
            <a:endCxn id="29" idx="2"/>
          </p:cNvCxnSpPr>
          <p:nvPr/>
        </p:nvCxnSpPr>
        <p:spPr>
          <a:xfrm flipV="1">
            <a:off x="2628763" y="2774019"/>
            <a:ext cx="1804331" cy="6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F3AB23-A3FD-4C74-8D3D-A745725BE2FD}"/>
              </a:ext>
            </a:extLst>
          </p:cNvPr>
          <p:cNvCxnSpPr>
            <a:stCxn id="19" idx="6"/>
            <a:endCxn id="30" idx="2"/>
          </p:cNvCxnSpPr>
          <p:nvPr/>
        </p:nvCxnSpPr>
        <p:spPr>
          <a:xfrm>
            <a:off x="2628763" y="3400589"/>
            <a:ext cx="1804330" cy="5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12854E-2EED-495D-B65D-F065B65B7DC7}"/>
              </a:ext>
            </a:extLst>
          </p:cNvPr>
          <p:cNvCxnSpPr>
            <a:stCxn id="19" idx="6"/>
            <a:endCxn id="31" idx="2"/>
          </p:cNvCxnSpPr>
          <p:nvPr/>
        </p:nvCxnSpPr>
        <p:spPr>
          <a:xfrm>
            <a:off x="2628763" y="3400589"/>
            <a:ext cx="1804329" cy="169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3E8338-8C1B-4F25-A333-CDB99376842B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 flipV="1">
            <a:off x="2628762" y="2774019"/>
            <a:ext cx="1804332" cy="165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7013EB6-B3A8-434F-90C1-F1D493514547}"/>
              </a:ext>
            </a:extLst>
          </p:cNvPr>
          <p:cNvCxnSpPr>
            <a:stCxn id="22" idx="6"/>
            <a:endCxn id="30" idx="2"/>
          </p:cNvCxnSpPr>
          <p:nvPr/>
        </p:nvCxnSpPr>
        <p:spPr>
          <a:xfrm flipV="1">
            <a:off x="2628762" y="3994787"/>
            <a:ext cx="1804331" cy="43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9E61E2F-2B9C-4285-BC4E-AF70943B1AEC}"/>
              </a:ext>
            </a:extLst>
          </p:cNvPr>
          <p:cNvCxnSpPr>
            <a:stCxn id="22" idx="6"/>
            <a:endCxn id="31" idx="2"/>
          </p:cNvCxnSpPr>
          <p:nvPr/>
        </p:nvCxnSpPr>
        <p:spPr>
          <a:xfrm>
            <a:off x="2628762" y="4429115"/>
            <a:ext cx="1804330" cy="6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77D3C4-23F4-495A-8E5D-3548AFCCB339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2628763" y="2774019"/>
            <a:ext cx="1804331" cy="276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FC2AAA-EBA6-4725-B60C-FB51478EE0D2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 flipV="1">
            <a:off x="2628763" y="3994787"/>
            <a:ext cx="1804330" cy="154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0DE2E83-70A8-433E-B8D1-BC1E038271BE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 flipV="1">
            <a:off x="2628763" y="5093570"/>
            <a:ext cx="1804329" cy="44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26E1F8EA-9190-4F50-A9C9-1CC0E0A9B810}"/>
              </a:ext>
            </a:extLst>
          </p:cNvPr>
          <p:cNvSpPr/>
          <p:nvPr/>
        </p:nvSpPr>
        <p:spPr>
          <a:xfrm>
            <a:off x="7207611" y="3617283"/>
            <a:ext cx="771787" cy="75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6E50641-3F49-4B57-BCFE-DE53497D9B82}"/>
              </a:ext>
            </a:extLst>
          </p:cNvPr>
          <p:cNvCxnSpPr>
            <a:stCxn id="29" idx="6"/>
            <a:endCxn id="59" idx="2"/>
          </p:cNvCxnSpPr>
          <p:nvPr/>
        </p:nvCxnSpPr>
        <p:spPr>
          <a:xfrm>
            <a:off x="5204881" y="2774019"/>
            <a:ext cx="2002730" cy="122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7C2F4A-8196-45CE-8597-622069E6B55E}"/>
              </a:ext>
            </a:extLst>
          </p:cNvPr>
          <p:cNvCxnSpPr>
            <a:stCxn id="30" idx="6"/>
            <a:endCxn id="59" idx="2"/>
          </p:cNvCxnSpPr>
          <p:nvPr/>
        </p:nvCxnSpPr>
        <p:spPr>
          <a:xfrm flipV="1">
            <a:off x="5204880" y="3994786"/>
            <a:ext cx="2002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80F4E78-A875-4516-AC79-22B00F1CEE6F}"/>
              </a:ext>
            </a:extLst>
          </p:cNvPr>
          <p:cNvCxnSpPr>
            <a:stCxn id="31" idx="6"/>
            <a:endCxn id="59" idx="2"/>
          </p:cNvCxnSpPr>
          <p:nvPr/>
        </p:nvCxnSpPr>
        <p:spPr>
          <a:xfrm flipV="1">
            <a:off x="5204879" y="3994786"/>
            <a:ext cx="2002732" cy="109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C02BEA71-9A12-4397-BA7A-708DCAF328DA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4874826" y="898603"/>
            <a:ext cx="1476285" cy="3961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3300F2-1C4B-4D7B-BA25-6886AC169A72}"/>
              </a:ext>
            </a:extLst>
          </p:cNvPr>
          <p:cNvSpPr txBox="1"/>
          <p:nvPr/>
        </p:nvSpPr>
        <p:spPr>
          <a:xfrm>
            <a:off x="6023189" y="2055836"/>
            <a:ext cx="655950" cy="37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423971" y="288144"/>
            <a:ext cx="9400873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15155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장 </a:t>
            </a:r>
            <a:r>
              <a:rPr lang="ko-KR" altLang="en-US" sz="1400" dirty="0" err="1">
                <a:solidFill>
                  <a:srgbClr val="B7AE9D"/>
                </a:solidFill>
                <a:latin typeface="KoPub돋움체 Bold"/>
                <a:ea typeface="KoPub돋움체 Bold"/>
              </a:rPr>
              <a:t>딥러닝이란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 무엇인가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681263" cy="369332"/>
            <a:chOff x="484663" y="527923"/>
            <a:chExt cx="1681263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62256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초창기 신경망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C043C74-FE55-43BC-A6D1-F4E1AD2F1F4B}"/>
              </a:ext>
            </a:extLst>
          </p:cNvPr>
          <p:cNvSpPr txBox="1"/>
          <p:nvPr/>
        </p:nvSpPr>
        <p:spPr>
          <a:xfrm>
            <a:off x="848496" y="1666715"/>
            <a:ext cx="7479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역전파</a:t>
            </a:r>
            <a:r>
              <a:rPr lang="ko-KR" altLang="en-US" dirty="0"/>
              <a:t> 알고리즘을 신경망에 적용하기 시작하면서 연쇄적으로 변수가 연결된 연산을 훈련하기 시작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합성곱</a:t>
            </a:r>
            <a:r>
              <a:rPr lang="ko-KR" altLang="en-US" dirty="0"/>
              <a:t> 신경망과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연결하여 만든 </a:t>
            </a:r>
            <a:r>
              <a:rPr lang="en-US" altLang="ko-KR" dirty="0" err="1"/>
              <a:t>Lenet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AE397C-E28E-45B9-BF44-6328B7BC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32" y="4063854"/>
            <a:ext cx="5330240" cy="1915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B147AD-DD97-43D9-9613-83FF03E198BD}"/>
              </a:ext>
            </a:extLst>
          </p:cNvPr>
          <p:cNvSpPr txBox="1"/>
          <p:nvPr/>
        </p:nvSpPr>
        <p:spPr>
          <a:xfrm>
            <a:off x="1249732" y="3548543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423971" y="288144"/>
            <a:ext cx="9400873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15155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장 </a:t>
            </a:r>
            <a:r>
              <a:rPr lang="ko-KR" altLang="en-US" sz="1400" dirty="0" err="1">
                <a:solidFill>
                  <a:srgbClr val="B7AE9D"/>
                </a:solidFill>
                <a:latin typeface="KoPub돋움체 Bold"/>
                <a:ea typeface="KoPub돋움체 Bold"/>
              </a:rPr>
              <a:t>딥러닝이란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 무엇인가</a:t>
            </a:r>
            <a:endParaRPr lang="en-US" altLang="ko-KR" sz="1400" dirty="0">
              <a:solidFill>
                <a:srgbClr val="B7AE9D"/>
              </a:solidFill>
              <a:latin typeface="KoPub돋움체 Bold"/>
              <a:ea typeface="KoPub돋움체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219598" cy="369332"/>
            <a:chOff x="484663" y="527923"/>
            <a:chExt cx="121959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1608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커널 방법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A42D96-1A33-47F2-B4B3-2C45495D327E}"/>
              </a:ext>
            </a:extLst>
          </p:cNvPr>
          <p:cNvSpPr txBox="1"/>
          <p:nvPr/>
        </p:nvSpPr>
        <p:spPr>
          <a:xfrm>
            <a:off x="848496" y="4316629"/>
            <a:ext cx="851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분류 알고리즘의 한 종류로 이 중 </a:t>
            </a:r>
            <a:r>
              <a:rPr lang="ko-KR" altLang="en-US" dirty="0" err="1"/>
              <a:t>서포트</a:t>
            </a:r>
            <a:r>
              <a:rPr lang="ko-KR" altLang="en-US" dirty="0"/>
              <a:t> 벡터 머신</a:t>
            </a:r>
            <a:r>
              <a:rPr lang="en-US" altLang="ko-KR" dirty="0"/>
              <a:t>(SVM)</a:t>
            </a:r>
            <a:r>
              <a:rPr lang="ko-KR" altLang="en-US" dirty="0"/>
              <a:t>이 가장 유명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SVM</a:t>
            </a:r>
            <a:r>
              <a:rPr lang="ko-KR" altLang="en-US" dirty="0"/>
              <a:t>은 분류 문제를 해결하기 위해 </a:t>
            </a:r>
            <a:r>
              <a:rPr lang="en-US" altLang="ko-KR" dirty="0"/>
              <a:t>2</a:t>
            </a:r>
            <a:r>
              <a:rPr lang="ko-KR" altLang="en-US" dirty="0"/>
              <a:t>개의 다른 범주에 속한 그룹 사이를 직선이나 표면으로 나누는데 이를 결정 경계라고 함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191E50-E99C-4312-BE4F-0F17A8D4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40" y="1309560"/>
            <a:ext cx="3737464" cy="26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423971" y="288144"/>
            <a:ext cx="9400873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15155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장 </a:t>
            </a:r>
            <a:r>
              <a:rPr lang="ko-KR" altLang="en-US" sz="1400" dirty="0" err="1">
                <a:solidFill>
                  <a:srgbClr val="B7AE9D"/>
                </a:solidFill>
                <a:latin typeface="KoPub돋움체 Bold"/>
                <a:ea typeface="KoPub돋움체 Bold"/>
              </a:rPr>
              <a:t>딥러닝이란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 무엇인가</a:t>
            </a:r>
            <a:endParaRPr lang="en-US" altLang="ko-KR" sz="1400" dirty="0">
              <a:solidFill>
                <a:srgbClr val="B7AE9D"/>
              </a:solidFill>
              <a:latin typeface="KoPub돋움체 Bold"/>
              <a:ea typeface="KoPub돋움체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219598" cy="369332"/>
            <a:chOff x="484663" y="527923"/>
            <a:chExt cx="121959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1608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결정 트리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C71652-95EB-44B4-9219-DDE776DEE900}"/>
              </a:ext>
            </a:extLst>
          </p:cNvPr>
          <p:cNvSpPr txBox="1"/>
          <p:nvPr/>
        </p:nvSpPr>
        <p:spPr>
          <a:xfrm>
            <a:off x="781383" y="1461946"/>
            <a:ext cx="754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결정 </a:t>
            </a:r>
            <a:r>
              <a:rPr lang="ko-KR" altLang="en-US" dirty="0" err="1"/>
              <a:t>트리는</a:t>
            </a:r>
            <a:r>
              <a:rPr lang="ko-KR" altLang="en-US" dirty="0"/>
              <a:t> 입력 데이터를 분류하거나 입력에 대해 </a:t>
            </a:r>
            <a:r>
              <a:rPr lang="ko-KR" altLang="en-US" dirty="0" err="1"/>
              <a:t>출력값을</a:t>
            </a:r>
            <a:r>
              <a:rPr lang="ko-KR" altLang="en-US" dirty="0"/>
              <a:t> 예측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8285DA-416C-4960-9522-6A75E2C054AB}"/>
              </a:ext>
            </a:extLst>
          </p:cNvPr>
          <p:cNvSpPr/>
          <p:nvPr/>
        </p:nvSpPr>
        <p:spPr>
          <a:xfrm>
            <a:off x="2161186" y="3235993"/>
            <a:ext cx="1145059" cy="6171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9158F-FC3C-434D-B9D8-56737C8BD230}"/>
              </a:ext>
            </a:extLst>
          </p:cNvPr>
          <p:cNvSpPr/>
          <p:nvPr/>
        </p:nvSpPr>
        <p:spPr>
          <a:xfrm>
            <a:off x="2927305" y="4253364"/>
            <a:ext cx="1145059" cy="6171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605518-4146-40C1-8461-63EEDDF3079C}"/>
              </a:ext>
            </a:extLst>
          </p:cNvPr>
          <p:cNvSpPr/>
          <p:nvPr/>
        </p:nvSpPr>
        <p:spPr>
          <a:xfrm>
            <a:off x="1395067" y="4253364"/>
            <a:ext cx="1145059" cy="6171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42FC7E-639D-4730-B079-BE2A16BA3C86}"/>
              </a:ext>
            </a:extLst>
          </p:cNvPr>
          <p:cNvCxnSpPr>
            <a:stCxn id="11" idx="2"/>
          </p:cNvCxnSpPr>
          <p:nvPr/>
        </p:nvCxnSpPr>
        <p:spPr>
          <a:xfrm flipH="1">
            <a:off x="2161186" y="3853138"/>
            <a:ext cx="572530" cy="40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95BEEE-89CC-4AD0-87E4-E97BACC05534}"/>
              </a:ext>
            </a:extLst>
          </p:cNvPr>
          <p:cNvCxnSpPr/>
          <p:nvPr/>
        </p:nvCxnSpPr>
        <p:spPr>
          <a:xfrm>
            <a:off x="2733715" y="2905787"/>
            <a:ext cx="0" cy="33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429D1-8B1E-4FEF-A1B5-AD16BA8A78C5}"/>
              </a:ext>
            </a:extLst>
          </p:cNvPr>
          <p:cNvSpPr txBox="1"/>
          <p:nvPr/>
        </p:nvSpPr>
        <p:spPr>
          <a:xfrm>
            <a:off x="2161186" y="2642190"/>
            <a:ext cx="114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입력데이터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48353B-F276-4D90-A6AB-5C6D0DA8DD3B}"/>
              </a:ext>
            </a:extLst>
          </p:cNvPr>
          <p:cNvCxnSpPr>
            <a:stCxn id="11" idx="2"/>
          </p:cNvCxnSpPr>
          <p:nvPr/>
        </p:nvCxnSpPr>
        <p:spPr>
          <a:xfrm>
            <a:off x="2733716" y="3853138"/>
            <a:ext cx="572529" cy="40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3F9962-836D-4E08-96E5-04EFF8952268}"/>
              </a:ext>
            </a:extLst>
          </p:cNvPr>
          <p:cNvCxnSpPr>
            <a:stCxn id="14" idx="2"/>
          </p:cNvCxnSpPr>
          <p:nvPr/>
        </p:nvCxnSpPr>
        <p:spPr>
          <a:xfrm flipH="1">
            <a:off x="1395067" y="4870509"/>
            <a:ext cx="572530" cy="51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5FB2FE-A35E-42C9-80E9-A65A5FDD87BD}"/>
              </a:ext>
            </a:extLst>
          </p:cNvPr>
          <p:cNvCxnSpPr>
            <a:stCxn id="14" idx="2"/>
          </p:cNvCxnSpPr>
          <p:nvPr/>
        </p:nvCxnSpPr>
        <p:spPr>
          <a:xfrm>
            <a:off x="1967597" y="4870509"/>
            <a:ext cx="479854" cy="5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0E184F-B42A-46ED-813A-0861C1F82ECF}"/>
              </a:ext>
            </a:extLst>
          </p:cNvPr>
          <p:cNvCxnSpPr/>
          <p:nvPr/>
        </p:nvCxnSpPr>
        <p:spPr>
          <a:xfrm>
            <a:off x="3499834" y="4862272"/>
            <a:ext cx="479854" cy="5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874255-77B5-40FB-A4FA-71750A5E59EB}"/>
              </a:ext>
            </a:extLst>
          </p:cNvPr>
          <p:cNvCxnSpPr/>
          <p:nvPr/>
        </p:nvCxnSpPr>
        <p:spPr>
          <a:xfrm flipH="1">
            <a:off x="2937603" y="4874627"/>
            <a:ext cx="572530" cy="51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081CE7B-5EAF-4747-AE7D-278F35B18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23" y="2110207"/>
            <a:ext cx="5153025" cy="36099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A32061-93DA-4180-8AB6-BF83617F7F88}"/>
              </a:ext>
            </a:extLst>
          </p:cNvPr>
          <p:cNvSpPr/>
          <p:nvPr/>
        </p:nvSpPr>
        <p:spPr>
          <a:xfrm>
            <a:off x="2028487" y="5465341"/>
            <a:ext cx="647072" cy="4002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90F87-6C49-4E59-A7B0-CA583892864B}"/>
              </a:ext>
            </a:extLst>
          </p:cNvPr>
          <p:cNvSpPr/>
          <p:nvPr/>
        </p:nvSpPr>
        <p:spPr>
          <a:xfrm>
            <a:off x="1034260" y="5465341"/>
            <a:ext cx="647072" cy="4002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05B48C-C6EC-4319-9DB7-16F9BF21C0B1}"/>
              </a:ext>
            </a:extLst>
          </p:cNvPr>
          <p:cNvSpPr/>
          <p:nvPr/>
        </p:nvSpPr>
        <p:spPr>
          <a:xfrm>
            <a:off x="2734459" y="5465341"/>
            <a:ext cx="647072" cy="4002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2C8911-574F-4921-85B4-2DF8CCF32C93}"/>
              </a:ext>
            </a:extLst>
          </p:cNvPr>
          <p:cNvSpPr/>
          <p:nvPr/>
        </p:nvSpPr>
        <p:spPr>
          <a:xfrm>
            <a:off x="3616586" y="5465341"/>
            <a:ext cx="647072" cy="4002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범주</a:t>
            </a:r>
          </a:p>
        </p:txBody>
      </p:sp>
    </p:spTree>
    <p:extLst>
      <p:ext uri="{BB962C8B-B14F-4D97-AF65-F5344CB8AC3E}">
        <p14:creationId xmlns:p14="http://schemas.microsoft.com/office/powerpoint/2010/main" val="36528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423971" y="288144"/>
            <a:ext cx="9400873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15155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장 </a:t>
            </a:r>
            <a:r>
              <a:rPr lang="ko-KR" altLang="en-US" sz="1400" dirty="0" err="1">
                <a:solidFill>
                  <a:srgbClr val="B7AE9D"/>
                </a:solidFill>
                <a:latin typeface="KoPub돋움체 Bold"/>
                <a:ea typeface="KoPub돋움체 Bold"/>
              </a:rPr>
              <a:t>딥러닝이란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 무엇인가</a:t>
            </a:r>
            <a:endParaRPr lang="en-US" altLang="ko-KR" sz="1400" dirty="0">
              <a:solidFill>
                <a:srgbClr val="B7AE9D"/>
              </a:solidFill>
              <a:latin typeface="KoPub돋움체 Bold"/>
              <a:ea typeface="KoPub돋움체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681263" cy="369332"/>
            <a:chOff x="484663" y="527923"/>
            <a:chExt cx="1681263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62256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랜덤 포레스트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0FF618-F06A-491A-80F3-6D79806D7F5B}"/>
              </a:ext>
            </a:extLst>
          </p:cNvPr>
          <p:cNvSpPr txBox="1"/>
          <p:nvPr/>
        </p:nvSpPr>
        <p:spPr>
          <a:xfrm>
            <a:off x="647158" y="1417206"/>
            <a:ext cx="754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 분석 등에 사용되는 학습 방법의 일종으로</a:t>
            </a:r>
            <a:r>
              <a:rPr lang="en-US" altLang="ko-KR" dirty="0"/>
              <a:t>, </a:t>
            </a:r>
            <a:r>
              <a:rPr lang="ko-KR" altLang="en-US" dirty="0"/>
              <a:t>다수의 </a:t>
            </a:r>
            <a:r>
              <a:rPr lang="ko-KR" altLang="en-US" dirty="0" err="1"/>
              <a:t>결정트리로부터</a:t>
            </a:r>
            <a:r>
              <a:rPr lang="ko-KR" altLang="en-US" dirty="0"/>
              <a:t> 분류 또는 평균 예측치를 출력하는 알고리즘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285DFC-5B97-4AF1-879C-6F7C6218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38" y="2522221"/>
            <a:ext cx="453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423971" y="288144"/>
            <a:ext cx="9400873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15155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장 </a:t>
            </a:r>
            <a:r>
              <a:rPr lang="ko-KR" altLang="en-US" sz="1400" dirty="0" err="1">
                <a:solidFill>
                  <a:srgbClr val="B7AE9D"/>
                </a:solidFill>
                <a:latin typeface="KoPub돋움체 Bold"/>
                <a:ea typeface="KoPub돋움체 Bold"/>
              </a:rPr>
              <a:t>딥러닝이란</a:t>
            </a:r>
            <a:r>
              <a:rPr lang="ko-KR" altLang="en-US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 무엇인가</a:t>
            </a:r>
            <a:endParaRPr lang="en-US" altLang="ko-KR" sz="1400" dirty="0">
              <a:solidFill>
                <a:srgbClr val="B7AE9D"/>
              </a:solidFill>
              <a:latin typeface="KoPub돋움체 Bold"/>
              <a:ea typeface="KoPub돋움체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142928" cy="369332"/>
            <a:chOff x="484663" y="527923"/>
            <a:chExt cx="214292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20842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err="1">
                  <a:latin typeface="KoPub돋움체 Medium"/>
                </a:rPr>
                <a:t>그래디언트</a:t>
              </a:r>
              <a:r>
                <a:rPr lang="ko-KR" altLang="en-US" dirty="0">
                  <a:latin typeface="KoPub돋움체 Medium"/>
                </a:rPr>
                <a:t> </a:t>
              </a:r>
              <a:r>
                <a:rPr lang="ko-KR" altLang="en-US" dirty="0" err="1">
                  <a:latin typeface="KoPub돋움체 Medium"/>
                </a:rPr>
                <a:t>부스팅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832AE2-F910-45A0-9034-18D3FB9F0FD4}"/>
              </a:ext>
            </a:extLst>
          </p:cNvPr>
          <p:cNvSpPr txBox="1"/>
          <p:nvPr/>
        </p:nvSpPr>
        <p:spPr>
          <a:xfrm>
            <a:off x="687896" y="1484851"/>
            <a:ext cx="6845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랜덤 </a:t>
            </a:r>
            <a:r>
              <a:rPr lang="ko-KR" altLang="en-US" dirty="0" err="1"/>
              <a:t>포레스트와</a:t>
            </a:r>
            <a:r>
              <a:rPr lang="ko-KR" altLang="en-US" dirty="0"/>
              <a:t> 유사하게 약한 예측 모델인 결정 트리를 </a:t>
            </a:r>
            <a:r>
              <a:rPr lang="ko-KR" altLang="en-US" dirty="0" err="1"/>
              <a:t>앙상블하는</a:t>
            </a:r>
            <a:r>
              <a:rPr lang="ko-KR" altLang="en-US" dirty="0"/>
              <a:t> 것을 기반으로 하는 머신 러닝 기법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이전 모델에서 놓친 데이터 포인트를 보완하는 새로운 모델을 반복적으로 훈련함으로써 모델을 향상</a:t>
            </a:r>
          </a:p>
        </p:txBody>
      </p:sp>
    </p:spTree>
    <p:extLst>
      <p:ext uri="{BB962C8B-B14F-4D97-AF65-F5344CB8AC3E}">
        <p14:creationId xmlns:p14="http://schemas.microsoft.com/office/powerpoint/2010/main" val="259081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3181674" cy="369332"/>
            <a:chOff x="484663" y="527923"/>
            <a:chExt cx="318167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312297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신경망의 톱니바퀴</a:t>
              </a:r>
              <a:r>
                <a:rPr lang="en-US" altLang="ko-KR" dirty="0">
                  <a:latin typeface="KoPub돋움체 Medium"/>
                </a:rPr>
                <a:t>: </a:t>
              </a:r>
              <a:r>
                <a:rPr lang="ko-KR" altLang="en-US" dirty="0" err="1">
                  <a:latin typeface="KoPub돋움체 Medium"/>
                </a:rPr>
                <a:t>텐서연산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794DAD-ADE1-4D41-AEDD-FB3F9CC40AAB}"/>
              </a:ext>
            </a:extLst>
          </p:cNvPr>
          <p:cNvSpPr txBox="1"/>
          <p:nvPr/>
        </p:nvSpPr>
        <p:spPr>
          <a:xfrm>
            <a:off x="848495" y="1137033"/>
            <a:ext cx="163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원소별</a:t>
            </a:r>
            <a:r>
              <a:rPr lang="ko-KR" altLang="en-US" dirty="0"/>
              <a:t> 연산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5BD4-A2EF-4175-8019-E1970F1D8B2E}"/>
              </a:ext>
            </a:extLst>
          </p:cNvPr>
          <p:cNvSpPr txBox="1"/>
          <p:nvPr/>
        </p:nvSpPr>
        <p:spPr>
          <a:xfrm>
            <a:off x="848495" y="204153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2C02A-3555-4A88-ADDA-4FF989F82429}"/>
              </a:ext>
            </a:extLst>
          </p:cNvPr>
          <p:cNvSpPr txBox="1"/>
          <p:nvPr/>
        </p:nvSpPr>
        <p:spPr>
          <a:xfrm>
            <a:off x="4762126" y="204153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덧셈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70947E-2426-4259-8E26-F21F108BF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5" y="2929270"/>
            <a:ext cx="3172268" cy="28483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000B65-E771-40EB-B397-A5C297D96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6" y="2676305"/>
            <a:ext cx="329611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681263" cy="369332"/>
            <a:chOff x="484663" y="527923"/>
            <a:chExt cx="1681263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62256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브로드 캐스팅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C5694A-A142-4F72-BA02-3A43055B62C4}"/>
              </a:ext>
            </a:extLst>
          </p:cNvPr>
          <p:cNvSpPr txBox="1"/>
          <p:nvPr/>
        </p:nvSpPr>
        <p:spPr>
          <a:xfrm>
            <a:off x="484663" y="2308836"/>
            <a:ext cx="52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크기가 다른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텐서가</a:t>
            </a:r>
            <a:r>
              <a:rPr lang="ko-KR" altLang="en-US" dirty="0"/>
              <a:t> 더해질 때 작은 </a:t>
            </a:r>
            <a:r>
              <a:rPr lang="ko-KR" altLang="en-US" dirty="0" err="1"/>
              <a:t>텐서가</a:t>
            </a:r>
            <a:r>
              <a:rPr lang="ko-KR" altLang="en-US" dirty="0"/>
              <a:t> 큰 </a:t>
            </a:r>
            <a:r>
              <a:rPr lang="ko-KR" altLang="en-US" dirty="0" err="1"/>
              <a:t>텐서에게</a:t>
            </a:r>
            <a:r>
              <a:rPr lang="ko-KR" altLang="en-US" dirty="0"/>
              <a:t> 맞춰져서 더해지게 되는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0A1DD-5187-4C22-A997-2ABE6946B3F6}"/>
              </a:ext>
            </a:extLst>
          </p:cNvPr>
          <p:cNvSpPr txBox="1"/>
          <p:nvPr/>
        </p:nvSpPr>
        <p:spPr>
          <a:xfrm>
            <a:off x="6590950" y="1670225"/>
            <a:ext cx="33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행렬</a:t>
            </a:r>
            <a:r>
              <a:rPr lang="en-US" altLang="ko-KR" dirty="0"/>
              <a:t>(2D)</a:t>
            </a:r>
            <a:r>
              <a:rPr lang="ko-KR" altLang="en-US" dirty="0"/>
              <a:t>과 벡터</a:t>
            </a:r>
            <a:r>
              <a:rPr lang="en-US" altLang="ko-KR" dirty="0"/>
              <a:t>(1D)</a:t>
            </a:r>
            <a:r>
              <a:rPr lang="ko-KR" altLang="en-US" dirty="0"/>
              <a:t> 의 덧셈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76A9C9-510C-4E11-9AD5-CEC13B7F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50" y="2451355"/>
            <a:ext cx="3419952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1275</TotalTime>
  <Words>606</Words>
  <Application>Microsoft Office PowerPoint</Application>
  <PresentationFormat>와이드스크린</PresentationFormat>
  <Paragraphs>132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KoPub돋움체 Bold</vt:lpstr>
      <vt:lpstr>KoPub돋움체 Medium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2016305085</dc:creator>
  <cp:lastModifiedBy>홍 혁진</cp:lastModifiedBy>
  <cp:revision>9</cp:revision>
  <dcterms:created xsi:type="dcterms:W3CDTF">2019-12-30T12:33:09Z</dcterms:created>
  <dcterms:modified xsi:type="dcterms:W3CDTF">2020-01-02T02:12:25Z</dcterms:modified>
</cp:coreProperties>
</file>