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63" r:id="rId6"/>
    <p:sldId id="262" r:id="rId7"/>
  </p:sldIdLst>
  <p:sldSz cx="12192000" cy="6858000"/>
  <p:notesSz cx="6858000" cy="9144000"/>
  <p:embeddedFontLst>
    <p:embeddedFont>
      <p:font typeface="HY헤드라인M" panose="02030600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6" y="2233183"/>
            <a:ext cx="2379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증식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증식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이미지 그리기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873551"/>
            <a:chOff x="5203632" y="2171892"/>
            <a:chExt cx="5277678" cy="87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필요한 모듈을 다 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import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시켜줬습니다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 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10C72F2-A57E-4634-8CB3-A5D69718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" y="2195199"/>
            <a:ext cx="6001911" cy="1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증식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이미지 그리기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708342" y="2137602"/>
            <a:ext cx="6232124" cy="2720211"/>
            <a:chOff x="4588202" y="2171892"/>
            <a:chExt cx="5893108" cy="2720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4588202" y="2722278"/>
              <a:ext cx="5893108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rotation_range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랜덤하게 사진을 회전시킬 각도범위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just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width_shift_range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랜덤하게 사진을 수평으로 평행이동 시킬 범위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just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Height_shift_range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랜덤하게 사진을 수직으로 평행이동 시킬 범위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just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Shear_range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랜덤하게 전단 변환을 적용할 각도 범위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just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Zoom_range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랜덤하게 사진을 확대할 범위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just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horizontal_flip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은 랜덤하게 이미지를 수평으로 뒤집는다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just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Fill_mode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는 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nearest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 설정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4676978" y="2537266"/>
              <a:ext cx="5712892" cy="347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F81D59B-FD13-4EA9-961F-9C753E66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" y="2195199"/>
            <a:ext cx="4974783" cy="19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증식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이미지 그리기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1796881"/>
            <a:chOff x="5203632" y="2171892"/>
            <a:chExt cx="5277678" cy="17968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이미지가 저장된 경로를 </a:t>
              </a:r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img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변수에 입력하고 </a:t>
              </a:r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img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저장된 경로를 불러와서 </a:t>
              </a:r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fnames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이미지를 가져옵니다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그리고 </a:t>
              </a:r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img_path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통해서 이미지선택하고 </a:t>
              </a:r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img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다시 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load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사용해서 선택한 이미지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img_path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지정하고 </a:t>
              </a:r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target_size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통해서 이미지의 크기를 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(150,150)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으로 변경했습니다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F17039A-524A-4156-997B-F329BD57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" y="2137602"/>
            <a:ext cx="6051108" cy="25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증식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이미지 그리기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1335216"/>
            <a:chOff x="5203632" y="2171892"/>
            <a:chExt cx="5277678" cy="13352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랜덤하게 변환된 이미지 배치를 생성합니다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무한 반복되기 때문에 어느 지점에서 중단해야 합니다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그래서 마지막에 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break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사용했습니다</a:t>
              </a: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7F6AC6A-B6F9-4F66-B64A-DF39328A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" y="2195199"/>
            <a:ext cx="5774270" cy="24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95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 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171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 용준</cp:lastModifiedBy>
  <cp:revision>54</cp:revision>
  <dcterms:created xsi:type="dcterms:W3CDTF">2017-11-16T00:50:54Z</dcterms:created>
  <dcterms:modified xsi:type="dcterms:W3CDTF">2020-01-10T09:35:42Z</dcterms:modified>
</cp:coreProperties>
</file>