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AC9B-8C97-435B-9863-10D348D2353F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3C0E-38BF-4F86-A1BC-B76C16A16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57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AC9B-8C97-435B-9863-10D348D2353F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3C0E-38BF-4F86-A1BC-B76C16A16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54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AC9B-8C97-435B-9863-10D348D2353F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3C0E-38BF-4F86-A1BC-B76C16A16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783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AC9B-8C97-435B-9863-10D348D2353F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3C0E-38BF-4F86-A1BC-B76C16A1667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011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AC9B-8C97-435B-9863-10D348D2353F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3C0E-38BF-4F86-A1BC-B76C16A16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10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AC9B-8C97-435B-9863-10D348D2353F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3C0E-38BF-4F86-A1BC-B76C16A16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29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AC9B-8C97-435B-9863-10D348D2353F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3C0E-38BF-4F86-A1BC-B76C16A16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524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AC9B-8C97-435B-9863-10D348D2353F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3C0E-38BF-4F86-A1BC-B76C16A16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03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AC9B-8C97-435B-9863-10D348D2353F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3C0E-38BF-4F86-A1BC-B76C16A16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86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AC9B-8C97-435B-9863-10D348D2353F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3C0E-38BF-4F86-A1BC-B76C16A16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40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AC9B-8C97-435B-9863-10D348D2353F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3C0E-38BF-4F86-A1BC-B76C16A16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3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AC9B-8C97-435B-9863-10D348D2353F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3C0E-38BF-4F86-A1BC-B76C16A16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01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AC9B-8C97-435B-9863-10D348D2353F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3C0E-38BF-4F86-A1BC-B76C16A16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94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AC9B-8C97-435B-9863-10D348D2353F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3C0E-38BF-4F86-A1BC-B76C16A16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25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AC9B-8C97-435B-9863-10D348D2353F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3C0E-38BF-4F86-A1BC-B76C16A16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40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AC9B-8C97-435B-9863-10D348D2353F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3C0E-38BF-4F86-A1BC-B76C16A16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59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AC9B-8C97-435B-9863-10D348D2353F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3C0E-38BF-4F86-A1BC-B76C16A16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43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9F6AC9B-8C97-435B-9863-10D348D2353F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43C0E-38BF-4F86-A1BC-B76C16A16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802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035250" cy="3329581"/>
          </a:xfrm>
        </p:spPr>
        <p:txBody>
          <a:bodyPr/>
          <a:lstStyle/>
          <a:p>
            <a:r>
              <a:rPr lang="ko-KR" altLang="en-US" dirty="0" smtClean="0"/>
              <a:t>데이터 증식 사용하기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84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ImageDataGenerator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540775"/>
            <a:ext cx="7077075" cy="3819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2055000"/>
            <a:ext cx="4029075" cy="485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32387" y="1873846"/>
            <a:ext cx="4349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ImageDataGenerator</a:t>
            </a:r>
            <a:r>
              <a:rPr lang="ko-KR" altLang="en-US" dirty="0" smtClean="0"/>
              <a:t>의 매개변수들을 수정해서 이미지를 증식할 방법들 </a:t>
            </a:r>
            <a:r>
              <a:rPr lang="ko-KR" altLang="en-US" dirty="0" err="1" smtClean="0"/>
              <a:t>세팅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455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이미지 증식과 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052918"/>
            <a:ext cx="7172325" cy="3190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03312" y="5387546"/>
            <a:ext cx="7172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ImageDataGenerator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함수를 이용해 </a:t>
            </a:r>
            <a:r>
              <a:rPr lang="ko-KR" altLang="en-US" dirty="0" err="1" smtClean="0"/>
              <a:t>세팅한</a:t>
            </a:r>
            <a:r>
              <a:rPr lang="ko-KR" altLang="en-US" dirty="0" smtClean="0"/>
              <a:t> 값으로 이미지 증식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증식한 이미지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개까지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104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 사진</a:t>
            </a:r>
            <a:endParaRPr lang="ko-KR" altLang="en-US" dirty="0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7" y="1853248"/>
            <a:ext cx="3514206" cy="4351338"/>
          </a:xfr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433" y="1775296"/>
            <a:ext cx="2562225" cy="24003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918" y="1731402"/>
            <a:ext cx="2505075" cy="24574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6993" y="1699351"/>
            <a:ext cx="2638425" cy="25050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433" y="4175596"/>
            <a:ext cx="2628900" cy="24955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0728" y="4175596"/>
            <a:ext cx="2714625" cy="249555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9196" y="4230042"/>
            <a:ext cx="2743200" cy="2438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1364" y="5835254"/>
            <a:ext cx="119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원본 사진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40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 사진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93" y="1690688"/>
            <a:ext cx="2705100" cy="2600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847" y="1690688"/>
            <a:ext cx="2743200" cy="2571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047" y="1690688"/>
            <a:ext cx="2724150" cy="2562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4968" y="1719262"/>
            <a:ext cx="26193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4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37</Words>
  <Application>Microsoft Office PowerPoint</Application>
  <PresentationFormat>와이드스크린</PresentationFormat>
  <Paragraphs>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Century Gothic</vt:lpstr>
      <vt:lpstr>Wingdings 3</vt:lpstr>
      <vt:lpstr>이온</vt:lpstr>
      <vt:lpstr>데이터 증식 사용하기</vt:lpstr>
      <vt:lpstr>ImageDataGenerator()함수</vt:lpstr>
      <vt:lpstr>이미지 증식과 출력</vt:lpstr>
      <vt:lpstr>결과 사진</vt:lpstr>
      <vt:lpstr>결과 사진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증식 사용하기</dc:title>
  <dc:creator>2015305023</dc:creator>
  <cp:lastModifiedBy>2015305023</cp:lastModifiedBy>
  <cp:revision>5</cp:revision>
  <dcterms:created xsi:type="dcterms:W3CDTF">2020-01-13T07:12:59Z</dcterms:created>
  <dcterms:modified xsi:type="dcterms:W3CDTF">2020-01-18T06:36:40Z</dcterms:modified>
</cp:coreProperties>
</file>