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embedTrueTypeFonts="1" saveSubsetFonts="1">
  <p:sldMasterIdLst>
    <p:sldMasterId id="2147483661" r:id="rId15"/>
  </p:sldMasterIdLst>
  <p:sldIdLst>
    <p:sldId id="257" r:id="rId17"/>
    <p:sldId id="259" r:id="rId18"/>
    <p:sldId id="267" r:id="rId19"/>
    <p:sldId id="263" r:id="rId20"/>
    <p:sldId id="26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  <p:embeddedFontLst>
    <p:embeddedFont>
      <p:font typeface="맑은 고딕" panose="020B0503020000020004" pitchFamily="50" charset="-127">
        <p:regular r:id="rId2"/>
        <p:bold r:id="rId3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C3C5E0"/>
    <a:srgbClr val="000000"/>
    <a:srgbClr val="C2D3D2"/>
    <a:srgbClr val="CFC3DB"/>
    <a:srgbClr val="DDCFC3"/>
    <a:srgbClr val="E5C3C3"/>
    <a:srgbClr val="F1ECE6"/>
    <a:srgbClr val="443B3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16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" Type="http://schemas.openxmlformats.org/officeDocument/2006/relationships/font" Target="fonts/font3.fntdata"></Relationship><Relationship Id="rId3" Type="http://schemas.openxmlformats.org/officeDocument/2006/relationships/font" Target="fonts/font4.fntdata"></Relationship><Relationship Id="rId15" Type="http://schemas.openxmlformats.org/officeDocument/2006/relationships/slideMaster" Target="slideMasters/slideMaster1.xml"></Relationship><Relationship Id="rId16" Type="http://schemas.openxmlformats.org/officeDocument/2006/relationships/theme" Target="theme/theme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viewProps" Target="viewProps.xml"></Relationship><Relationship Id="rId23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73AA8-F7D8-43FD-8BD2-35C1F5B44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3A86CE-3585-4D03-BC25-693267666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884ED0-2CBD-4E4F-BA84-B9758422A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DFF5-6182-4750-B0E3-A4452334CBBC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B233AE-2EA5-4908-9E89-4BDDF78CF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2DFE08-C424-451A-8F56-4BEC87DB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BEAD-DC2C-4273-B207-426F60381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345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F5D73-BFD2-44F8-9DB6-12F197E2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64AE3-8FB1-4102-B4CC-9E27BE4B0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50711-CDB8-49BD-BDBD-084283033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DFF5-6182-4750-B0E3-A4452334CBBC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CBBB09-9A8F-4A48-A21B-41AF001C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B2EFDE-9246-4876-8A99-C5239F5D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BEAD-DC2C-4273-B207-426F60381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743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D19936-7C34-4790-B034-CB811B391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64FC0B-8E57-4A7F-B80B-CFBEF191E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322164-68F0-4AA1-8FEC-CC948259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DFF5-6182-4750-B0E3-A4452334CBBC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924B70-89CB-4137-9FD3-54890967B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5044A7-E61F-4EAF-A381-D05DF4E4F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BEAD-DC2C-4273-B207-426F60381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428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53494-1C26-4040-9CAE-856BA88C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22766C-7F00-42F2-B56E-9B268FA0A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C3BCB3-A78D-4E41-BD7B-AB494019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DFF5-6182-4750-B0E3-A4452334CBBC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06CFEC-36CE-4851-9C61-CA0CC565A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FEE28-6647-40CE-A225-6B706121C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BEAD-DC2C-4273-B207-426F60381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60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98642-44C6-4D3A-AB57-B3727E534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6D7DAD-E76A-4253-8540-F14580636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B53BE8-CFC2-410E-AC1B-84161AE94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DFF5-6182-4750-B0E3-A4452334CBBC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5AA8BF-7BA3-452A-9F93-71EC5DAE6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899F0C-52C2-4013-9725-BD47634F9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BEAD-DC2C-4273-B207-426F60381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048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F35EC-B340-4BBA-8FB4-083CBD1C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F6904-52AF-41AE-A7F8-1C67F9F0F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1ED7F5-B034-4701-86E9-6D9082ECC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99A08E-A902-41ED-805C-C92EE01C2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DFF5-6182-4750-B0E3-A4452334CBBC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2A314A-3823-446F-8780-5FECDBBE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144541-217F-46A5-A656-88D8C7B7B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BEAD-DC2C-4273-B207-426F60381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919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56EF9-E240-4511-BB1E-9D6B4C98B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0FF176-8943-43C0-8E1C-D2F6AF5C7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1B7CDE-3887-465A-99F9-97251F4A6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67F8A7-C172-4204-A4EB-FBE0CD1B1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749EAD-5B62-4B9F-8DFD-644375FAE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B2D60A-4CB4-4138-A168-E02743D3B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DFF5-6182-4750-B0E3-A4452334CBBC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F77849-737C-474D-B71E-FB411612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50B259-FA0E-48A4-8F0C-61AF7DC4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BEAD-DC2C-4273-B207-426F60381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114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33E60-C538-4A62-9603-517C75818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6D2414-C9EB-4E27-B3E3-65DCE1C1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DFF5-6182-4750-B0E3-A4452334CBBC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112A59-E8CC-45EA-BA5F-60DF1A73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4F263A-CC21-4943-A62E-B0298016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BEAD-DC2C-4273-B207-426F60381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61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4F02AF-2C27-42FD-AD5F-3524E7110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DFF5-6182-4750-B0E3-A4452334CBBC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504EEC-735A-4ADF-AE6E-EEA902B7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21D5C3-2B62-4C16-801D-C93E8E18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BEAD-DC2C-4273-B207-426F60381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628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551F3-74D6-44CF-8ADC-7DF6E78FC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EF2D3A-4F95-46DC-928F-E74D53489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C150A9-DE5F-481A-94B2-5B418ABDF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4172B9-7D8E-4077-A362-5533292B1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DFF5-6182-4750-B0E3-A4452334CBBC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823BB6-F0E1-4E2C-B6FF-851F95FB7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366E29-2232-4F0C-A7C6-0BA59FAA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BEAD-DC2C-4273-B207-426F60381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798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03815-0C71-411F-8CD3-CB1490687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4819C1-2C92-4A75-8340-F13DE2841E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4351BF-26F3-4500-BA1B-D93977C88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6FBEE7-1DDF-42C7-B577-21068688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DFF5-6182-4750-B0E3-A4452334CBBC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A043EA-8DE7-4FE5-975E-4508DBB91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A0AF39-C3D7-4516-83B3-E08FBAE7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BEAD-DC2C-4273-B207-426F60381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39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B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E1C51A-8D12-4D9D-A7EE-E52ADDC84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BB5345-58E2-4706-90FE-2F7D8A53A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506780-C840-48FD-BC0C-4C0BEEFFE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B6C8DFF5-6182-4750-B0E3-A4452334CBBC}" type="datetimeFigureOut">
              <a:rPr lang="ko-KR" altLang="en-US" smtClean="0"/>
              <a:pPr/>
              <a:t>2019-10-15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F723C5-54C2-42D0-9621-2E82AF143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8A8C2E-3B88-487B-92CB-C59F8D06E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6DA6BEAD-DC2C-4273-B207-426F6038119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585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fImage581295756584.png"></Relationship><Relationship Id="rId4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image" Target="../media/fImage341804946584.png"></Relationship><Relationship Id="rId2" Type="http://schemas.openxmlformats.org/officeDocument/2006/relationships/image" Target="../media/fImage27214952261.png"></Relationship><Relationship Id="rId3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fImage1736004966584.png"></Relationship><Relationship Id="rId4" Type="http://schemas.openxmlformats.org/officeDocument/2006/relationships/image" Target="../media/fImage1908214972261.png"></Relationship><Relationship Id="rId5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image" Target="../media/fImage2863095006584.png"></Relationship><Relationship Id="rId2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9155" y="-728980"/>
            <a:ext cx="573405" cy="573405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635" y="-728980"/>
            <a:ext cx="573405" cy="573405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2115" y="-728980"/>
            <a:ext cx="573405" cy="573405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595" y="-728980"/>
            <a:ext cx="573405" cy="573405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7C086E4-2390-4A63-95E8-CFF123B77117}"/>
              </a:ext>
            </a:extLst>
          </p:cNvPr>
          <p:cNvGrpSpPr/>
          <p:nvPr/>
        </p:nvGrpSpPr>
        <p:grpSpPr>
          <a:xfrm>
            <a:off x="4231640" y="2588260"/>
            <a:ext cx="135255" cy="1704975"/>
            <a:chOff x="4231640" y="2588260"/>
            <a:chExt cx="135255" cy="1704975"/>
          </a:xfrm>
        </p:grpSpPr>
        <p:cxnSp>
          <p:nvCxnSpPr>
            <p:cNvPr id="24" name="직선 연결선 23"/>
            <p:cNvCxnSpPr/>
            <p:nvPr/>
          </p:nvCxnSpPr>
          <p:spPr>
            <a:xfrm rot="0">
              <a:off x="4241165" y="2588260"/>
              <a:ext cx="635" cy="1705610"/>
            </a:xfrm>
            <a:prstGeom prst="line"/>
            <a:ln w="31750" cap="flat" cmpd="sng">
              <a:solidFill>
                <a:srgbClr val="F1ECE6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rot="0">
              <a:off x="4232910" y="2595880"/>
              <a:ext cx="134620" cy="635"/>
            </a:xfrm>
            <a:prstGeom prst="line"/>
            <a:ln w="31750" cap="flat" cmpd="sng">
              <a:solidFill>
                <a:srgbClr val="F1ECE6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0">
              <a:off x="4231640" y="4292600"/>
              <a:ext cx="134620" cy="635"/>
            </a:xfrm>
            <a:prstGeom prst="line"/>
            <a:ln w="31750" cap="flat" cmpd="sng">
              <a:solidFill>
                <a:srgbClr val="F1ECE6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FFB8C52-5991-47DB-96DB-8CBF63751011}"/>
              </a:ext>
            </a:extLst>
          </p:cNvPr>
          <p:cNvGrpSpPr/>
          <p:nvPr/>
        </p:nvGrpSpPr>
        <p:grpSpPr>
          <a:xfrm>
            <a:off x="7950835" y="2592070"/>
            <a:ext cx="115570" cy="1704340"/>
            <a:chOff x="7950835" y="2592070"/>
            <a:chExt cx="115570" cy="1704340"/>
          </a:xfrm>
        </p:grpSpPr>
        <p:cxnSp>
          <p:nvCxnSpPr>
            <p:cNvPr id="36" name="직선 연결선 35"/>
            <p:cNvCxnSpPr/>
            <p:nvPr/>
          </p:nvCxnSpPr>
          <p:spPr>
            <a:xfrm rot="0">
              <a:off x="7958455" y="2592070"/>
              <a:ext cx="0" cy="1704340"/>
            </a:xfrm>
            <a:prstGeom prst="line"/>
            <a:ln w="31750" cap="flat" cmpd="sng">
              <a:solidFill>
                <a:srgbClr val="F1ECE6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0">
              <a:off x="7952105" y="2599690"/>
              <a:ext cx="114300" cy="0"/>
            </a:xfrm>
            <a:prstGeom prst="line"/>
            <a:ln w="31750" cap="flat" cmpd="sng">
              <a:solidFill>
                <a:srgbClr val="F1ECE6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0">
              <a:off x="7951470" y="4296410"/>
              <a:ext cx="114300" cy="0"/>
            </a:xfrm>
            <a:prstGeom prst="line"/>
            <a:ln w="31750" cap="flat" cmpd="sng">
              <a:solidFill>
                <a:srgbClr val="F1ECE6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>
            <a:spLocks/>
          </p:cNvSpPr>
          <p:nvPr/>
        </p:nvSpPr>
        <p:spPr>
          <a:xfrm rot="0">
            <a:off x="4944745" y="2853690"/>
            <a:ext cx="2304415" cy="58420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spc="-150">
                <a:ln w="9525" cap="flat" cmpd="sng">
                  <a:solidFill>
                    <a:srgbClr val="F1ECE6">
                      <a:alpha val="0"/>
                    </a:srgbClr>
                  </a:solidFill>
                  <a:prstDash val="solid"/>
                </a:ln>
                <a:solidFill>
                  <a:srgbClr val="F1ECE6"/>
                </a:solidFill>
                <a:latin typeface="나눔스퀘어" charset="0"/>
                <a:ea typeface="나눔스퀘어" charset="0"/>
              </a:rPr>
              <a:t>이미지 증식</a:t>
            </a:r>
            <a:endParaRPr lang="ko-KR" altLang="en-US" sz="3200">
              <a:ln w="9525" cap="flat" cmpd="sng">
                <a:solidFill>
                  <a:srgbClr val="F1ECE6">
                    <a:alpha val="0"/>
                  </a:srgbClr>
                </a:solidFill>
                <a:prstDash val="solid"/>
              </a:ln>
              <a:solidFill>
                <a:srgbClr val="F1ECE6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E5CA3E0-2C30-4D11-BC26-809768FD22DF}"/>
              </a:ext>
            </a:extLst>
          </p:cNvPr>
          <p:cNvSpPr/>
          <p:nvPr/>
        </p:nvSpPr>
        <p:spPr>
          <a:xfrm>
            <a:off x="5081905" y="3975100"/>
            <a:ext cx="2028190" cy="262890"/>
          </a:xfrm>
          <a:prstGeom prst="roundRect">
            <a:avLst>
              <a:gd name="adj" fmla="val 50000"/>
            </a:avLst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299B3F-E0FB-439C-A9AD-92E0D41B6AD0}"/>
              </a:ext>
            </a:extLst>
          </p:cNvPr>
          <p:cNvSpPr txBox="1"/>
          <p:nvPr/>
        </p:nvSpPr>
        <p:spPr>
          <a:xfrm>
            <a:off x="5090160" y="3968115"/>
            <a:ext cx="2012315" cy="27686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spc="300">
                <a:ln w="9525" cap="flat" cmpd="sng">
                  <a:solidFill>
                    <a:srgbClr val="F1ECE6">
                      <a:alpha val="0"/>
                    </a:srgbClr>
                  </a:solidFill>
                  <a:prstDash val="solid"/>
                </a:ln>
                <a:solidFill>
                  <a:srgbClr val="F1ECE6"/>
                </a:solidFill>
                <a:latin typeface="나눔스퀘어" charset="0"/>
                <a:ea typeface="나눔스퀘어" charset="0"/>
              </a:rPr>
              <a:t>2015305059 </a:t>
            </a:r>
            <a:r>
              <a:rPr lang="ko-KR" altLang="en-US" sz="1200" spc="300">
                <a:ln w="9525" cap="flat" cmpd="sng">
                  <a:solidFill>
                    <a:srgbClr val="F1ECE6">
                      <a:alpha val="0"/>
                    </a:srgbClr>
                  </a:solidFill>
                  <a:prstDash val="solid"/>
                </a:ln>
                <a:solidFill>
                  <a:srgbClr val="F1ECE6"/>
                </a:solidFill>
                <a:latin typeface="나눔스퀘어" charset="0"/>
                <a:ea typeface="나눔스퀘어" charset="0"/>
              </a:rPr>
              <a:t>이성찬</a:t>
            </a:r>
            <a:endParaRPr lang="ko-KR" altLang="en-US" sz="1200">
              <a:ln w="9525" cap="flat" cmpd="sng">
                <a:solidFill>
                  <a:srgbClr val="F1ECE6">
                    <a:alpha val="0"/>
                  </a:srgbClr>
                </a:solidFill>
                <a:prstDash val="solid"/>
              </a:ln>
              <a:solidFill>
                <a:srgbClr val="F1ECE6"/>
              </a:solidFill>
              <a:latin typeface="나눔스퀘어" charset="0"/>
              <a:ea typeface="나눔스퀘어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0674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7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0">
            <a:off x="3615055" y="1366520"/>
            <a:ext cx="4864100" cy="4528820"/>
          </a:xfrm>
          <a:prstGeom prst="rect"/>
          <a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0" t="0" r="0" b="0"/>
            </a:stretch>
          </a:blip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9155" y="-728980"/>
            <a:ext cx="573405" cy="573405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635" y="-728980"/>
            <a:ext cx="573405" cy="573405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2115" y="-728980"/>
            <a:ext cx="573405" cy="573405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595" y="-728980"/>
            <a:ext cx="573405" cy="573405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410"/>
            <a:ext cx="0" cy="219710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8160" y="554355"/>
            <a:ext cx="996315" cy="33845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F1ECE6"/>
                </a:solidFill>
                <a:latin typeface="나눔스퀘어" charset="0"/>
                <a:ea typeface="나눔스퀘어" charset="0"/>
                <a:cs typeface="Noto Sans Med" charset="0"/>
              </a:rPr>
              <a:t>원본사진</a:t>
            </a:r>
            <a:endParaRPr lang="ko-KR" altLang="en-US" sz="160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rgbClr val="F1ECE6"/>
              </a:solidFill>
              <a:latin typeface="나눔스퀘어" charset="0"/>
              <a:ea typeface="나눔스퀘어" charset="0"/>
              <a:cs typeface="Noto Sans Med" charset="0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410"/>
            <a:ext cx="0" cy="219710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0266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7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9155" y="-728980"/>
            <a:ext cx="573405" cy="573405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635" y="-728980"/>
            <a:ext cx="573405" cy="573405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2115" y="-728980"/>
            <a:ext cx="573405" cy="573405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595" y="-728980"/>
            <a:ext cx="573405" cy="573405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" name="그림 19" descr="C:/Users/82103/AppData/Roaming/PolarisOffice/ETemp/13032_9979072/fImage341804946584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1340" y="434340"/>
            <a:ext cx="6584315" cy="5989955"/>
          </a:xfrm>
          <a:prstGeom prst="rect"/>
          <a:noFill/>
        </p:spPr>
      </p:pic>
      <p:pic>
        <p:nvPicPr>
          <p:cNvPr id="21" name="그림 20" descr="C:/Users/82103/AppData/Roaming/PolarisOffice/ETemp/13032_9979072/fImage2721495226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50250" y="2508885"/>
            <a:ext cx="2701290" cy="268287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4435469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7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9155" y="-728980"/>
            <a:ext cx="573405" cy="573405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635" y="-728980"/>
            <a:ext cx="573405" cy="573405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2115" y="-728980"/>
            <a:ext cx="573405" cy="573405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595" y="-728980"/>
            <a:ext cx="573405" cy="573405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410"/>
            <a:ext cx="0" cy="219710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344160" y="554355"/>
            <a:ext cx="1504315" cy="33845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F1ECE6"/>
                </a:solidFill>
                <a:latin typeface="나눔스퀘어" charset="0"/>
                <a:ea typeface="나눔스퀘어" charset="0"/>
                <a:cs typeface="Noto Sans Med" charset="0"/>
              </a:rPr>
              <a:t>증식된 이미지</a:t>
            </a:r>
            <a:endParaRPr lang="ko-KR" altLang="en-US" sz="160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rgbClr val="F1ECE6"/>
              </a:solidFill>
              <a:latin typeface="나눔스퀘어" charset="0"/>
              <a:ea typeface="나눔스퀘어" charset="0"/>
              <a:cs typeface="Noto Sans Med" charset="0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410"/>
            <a:ext cx="0" cy="219710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 descr="C:/Users/82103/AppData/Roaming/PolarisOffice/ETemp/3352_10967544/fImage173600496658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2936240" y="1115695"/>
            <a:ext cx="2596515" cy="5520055"/>
          </a:xfrm>
          <a:prstGeom prst="rect"/>
          <a:noFill/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23685" y="1131570"/>
            <a:ext cx="2431415" cy="549275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2233264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7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9155" y="-728980"/>
            <a:ext cx="573405" cy="573405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635" y="-728980"/>
            <a:ext cx="573405" cy="573405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2115" y="-728980"/>
            <a:ext cx="573405" cy="573405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595" y="-728980"/>
            <a:ext cx="573405" cy="573405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0">
            <a:off x="973455" y="746760"/>
            <a:ext cx="635" cy="220345"/>
          </a:xfrm>
          <a:prstGeom prst="line"/>
          <a:ln w="15875" cap="flat" cmpd="sng">
            <a:solidFill>
              <a:srgbClr val="A0775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>
            <a:spLocks/>
          </p:cNvSpPr>
          <p:nvPr/>
        </p:nvSpPr>
        <p:spPr>
          <a:xfrm rot="0">
            <a:off x="1488440" y="511810"/>
            <a:ext cx="996315" cy="58420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20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F1ECE6"/>
                </a:solidFill>
                <a:latin typeface="나눔스퀘어" charset="0"/>
                <a:ea typeface="나눔스퀘어" charset="0"/>
                <a:cs typeface="맑은 고딕" charset="0"/>
              </a:rPr>
              <a:t>Keras.io</a:t>
            </a:r>
            <a:endParaRPr lang="ko-KR" altLang="en-US" sz="320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rgbClr val="F1ECE6"/>
              </a:solidFill>
              <a:latin typeface="나눔스퀘어" charset="0"/>
              <a:ea typeface="나눔스퀘어" charset="0"/>
              <a:cs typeface="맑은 고딕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0">
            <a:off x="2986405" y="746760"/>
            <a:ext cx="635" cy="220345"/>
          </a:xfrm>
          <a:prstGeom prst="line"/>
          <a:ln w="15875" cap="flat" cmpd="sng">
            <a:solidFill>
              <a:srgbClr val="A0775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 descr="C:/Users/82103/AppData/Roaming/PolarisOffice/ETemp/13032_9979072/fImage2863095006584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45209" y="1221105"/>
            <a:ext cx="9055100" cy="508571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40518749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7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5</Pages>
  <Paragraphs>153</Paragraphs>
  <Words>437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동원 구</dc:creator>
  <cp:lastModifiedBy>star5029</cp:lastModifiedBy>
  <dc:title>PowerPoint 프레젠테이션</dc:title>
  <dcterms:modified xsi:type="dcterms:W3CDTF">2019-10-15T05:11:10Z</dcterms:modified>
</cp:coreProperties>
</file>