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9" r:id="rId5"/>
    <p:sldId id="264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>
      <p:cViewPr varScale="1">
        <p:scale>
          <a:sx n="80" d="100"/>
          <a:sy n="80" d="100"/>
        </p:scale>
        <p:origin x="-7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2011182020 </a:t>
            </a:r>
            <a:r>
              <a:rPr lang="ko-KR" altLang="en-US" dirty="0" smtClean="0"/>
              <a:t>손성규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r>
              <a:rPr lang="ko-KR" altLang="en-US" dirty="0" smtClean="0"/>
              <a:t>개발 계획 대비 현재 진행 상황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</a:p>
          <a:p>
            <a:r>
              <a:rPr lang="ko-KR" altLang="en-US" dirty="0" smtClean="0"/>
              <a:t>자체평</a:t>
            </a:r>
            <a:r>
              <a:rPr lang="ko-KR" altLang="en-US" dirty="0"/>
              <a:t>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하늘에서 떨어지는 장애물을 피해 위로 발판을 밟으며 위로 올라가는 단순한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지루하지 않게 장애물을 랜덤으로 생성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84153"/>
              </p:ext>
            </p:extLst>
          </p:nvPr>
        </p:nvGraphicFramePr>
        <p:xfrm>
          <a:off x="457200" y="1481138"/>
          <a:ext cx="8229602" cy="456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800201"/>
                <a:gridCol w="5482953"/>
              </a:tblGrid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이동 애니메이션 구현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비행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이미지 씌우기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점수 창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비행 </a:t>
                      </a:r>
                      <a:r>
                        <a:rPr lang="ko-KR" altLang="en-US" sz="1200" baseline="0" dirty="0" err="1" smtClean="0"/>
                        <a:t>게이지바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50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장애물 하강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랜덤으로 장애물 떨어지는 것을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충돌 판정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장애물과 캐릭터 충돌 판정과 충돌 시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 제작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 제작과 그에 따른 캐릭터 상태 변화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난이도 조정 </a:t>
                      </a:r>
                      <a:r>
                        <a:rPr lang="ko-KR" altLang="en-US" sz="1200" smtClean="0"/>
                        <a:t>및 밸런스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난이도가 올라 갈 수록 더 빠르고 많은 장애물 구현</a:t>
                      </a:r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최종 점검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개발 상황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804"/>
              </p:ext>
            </p:extLst>
          </p:nvPr>
        </p:nvGraphicFramePr>
        <p:xfrm>
          <a:off x="323528" y="1196752"/>
          <a:ext cx="8459089" cy="4846170"/>
        </p:xfrm>
        <a:graphic>
          <a:graphicData uri="http://schemas.openxmlformats.org/drawingml/2006/table">
            <a:tbl>
              <a:tblPr firstRow="1" bandRow="1"/>
              <a:tblGrid>
                <a:gridCol w="837057"/>
                <a:gridCol w="747119"/>
                <a:gridCol w="6874913"/>
              </a:tblGrid>
              <a:tr h="162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리소스수집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1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 캐릭터 애니메이션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발판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리소스 수집 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새로운 리소스 업데이트 예정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 이동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캐릭터의 좌우 이동 매끄럽게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 점프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구현을 하였지만 좀 더 매끄럽고 사실적인 점프를 생각해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보아야함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 비행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(90%)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좀 더 비행하는 것 같은 애니메이션 아이디어가 떠오르면 추가 예정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이미지 씌우기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 창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비행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게이지바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랜덤으로 장애물 떨어지는 것을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장애물과 캐릭터 충돌 판정과 충돌 시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제작과 그에 따른 캐릭터 상태 변화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난이도가 올라 갈 수록 더 빠르고 많은 장애물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최종점검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1138"/>
            <a:ext cx="8280919" cy="526023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2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5478"/>
              </p:ext>
            </p:extLst>
          </p:nvPr>
        </p:nvGraphicFramePr>
        <p:xfrm>
          <a:off x="467544" y="1340768"/>
          <a:ext cx="83529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2244" y="2967335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감사합니다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6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344</Words>
  <Application>Microsoft Office PowerPoint</Application>
  <PresentationFormat>화면 슬라이드 쇼(4:3)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2D게임프로그래밍  2차 발표</vt:lpstr>
      <vt:lpstr>목차 </vt:lpstr>
      <vt:lpstr>게임 컨셉</vt:lpstr>
      <vt:lpstr>개발 계획</vt:lpstr>
      <vt:lpstr>개발 상황</vt:lpstr>
      <vt:lpstr>Github 커밋 통계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도서관</dc:creator>
  <cp:lastModifiedBy>Mr.Son</cp:lastModifiedBy>
  <cp:revision>35</cp:revision>
  <dcterms:created xsi:type="dcterms:W3CDTF">2015-09-14T10:11:08Z</dcterms:created>
  <dcterms:modified xsi:type="dcterms:W3CDTF">2015-10-24T19:47:45Z</dcterms:modified>
</cp:coreProperties>
</file>