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3" r:id="rId3"/>
    <p:sldId id="257" r:id="rId4"/>
    <p:sldId id="260" r:id="rId5"/>
    <p:sldId id="264" r:id="rId6"/>
    <p:sldId id="258" r:id="rId7"/>
    <p:sldId id="259" r:id="rId8"/>
    <p:sldId id="261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660"/>
  </p:normalViewPr>
  <p:slideViewPr>
    <p:cSldViewPr>
      <p:cViewPr varScale="1">
        <p:scale>
          <a:sx n="79" d="100"/>
          <a:sy n="79" d="100"/>
        </p:scale>
        <p:origin x="-102" y="-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BDDCF5C-1326-4CDD-A681-12B5C2819DA4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BC5534-4731-4F5E-8F03-C09387A64D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DCF5C-1326-4CDD-A681-12B5C2819DA4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BC5534-4731-4F5E-8F03-C09387A64D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DCF5C-1326-4CDD-A681-12B5C2819DA4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BC5534-4731-4F5E-8F03-C09387A64D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DCF5C-1326-4CDD-A681-12B5C2819DA4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BC5534-4731-4F5E-8F03-C09387A64DF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DCF5C-1326-4CDD-A681-12B5C2819DA4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BC5534-4731-4F5E-8F03-C09387A64DF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DCF5C-1326-4CDD-A681-12B5C2819DA4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BC5534-4731-4F5E-8F03-C09387A64DF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DCF5C-1326-4CDD-A681-12B5C2819DA4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BC5534-4731-4F5E-8F03-C09387A64D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DCF5C-1326-4CDD-A681-12B5C2819DA4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BC5534-4731-4F5E-8F03-C09387A64DF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DDCF5C-1326-4CDD-A681-12B5C2819DA4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BC5534-4731-4F5E-8F03-C09387A64D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BDDCF5C-1326-4CDD-A681-12B5C2819DA4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BC5534-4731-4F5E-8F03-C09387A64D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BDDCF5C-1326-4CDD-A681-12B5C2819DA4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FBC5534-4731-4F5E-8F03-C09387A64DF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BDDCF5C-1326-4CDD-A681-12B5C2819DA4}" type="datetimeFigureOut">
              <a:rPr lang="ko-KR" altLang="en-US" smtClean="0"/>
              <a:t>2015-09-22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FBC5534-4731-4F5E-8F03-C09387A64D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2D</a:t>
            </a:r>
            <a:r>
              <a:rPr lang="ko-KR" altLang="en-US" dirty="0" smtClean="0"/>
              <a:t>게임프로그래밍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 기획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r>
              <a:rPr lang="en-US" altLang="ko-KR" dirty="0" smtClean="0"/>
              <a:t>2011182020 </a:t>
            </a:r>
            <a:r>
              <a:rPr lang="ko-KR" altLang="en-US" dirty="0" smtClean="0"/>
              <a:t>손성규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9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r>
              <a:rPr lang="ko-KR" altLang="en-US" dirty="0" smtClean="0"/>
              <a:t>게임 플레</a:t>
            </a:r>
            <a:r>
              <a:rPr lang="ko-KR" altLang="en-US" dirty="0"/>
              <a:t>이</a:t>
            </a:r>
            <a:r>
              <a:rPr lang="ko-KR" altLang="en-US" dirty="0" smtClean="0"/>
              <a:t> 화면</a:t>
            </a:r>
            <a:endParaRPr lang="en-US" altLang="ko-KR" dirty="0" smtClean="0"/>
          </a:p>
          <a:p>
            <a:r>
              <a:rPr lang="ko-KR" altLang="en-US" dirty="0" smtClean="0"/>
              <a:t>세부 게임 방식 설명</a:t>
            </a:r>
            <a:endParaRPr lang="en-US" altLang="ko-KR" dirty="0" smtClean="0"/>
          </a:p>
          <a:p>
            <a:r>
              <a:rPr lang="ko-KR" altLang="en-US" dirty="0" smtClean="0"/>
              <a:t>개발범위</a:t>
            </a:r>
            <a:endParaRPr lang="en-US" altLang="ko-KR" dirty="0" smtClean="0"/>
          </a:p>
          <a:p>
            <a:r>
              <a:rPr lang="ko-KR" altLang="en-US" dirty="0" smtClean="0"/>
              <a:t>개발 계획</a:t>
            </a:r>
            <a:endParaRPr lang="en-US" altLang="ko-KR" dirty="0" smtClean="0"/>
          </a:p>
          <a:p>
            <a:r>
              <a:rPr lang="ko-KR" altLang="en-US" dirty="0" smtClean="0"/>
              <a:t>자체평</a:t>
            </a:r>
            <a:r>
              <a:rPr lang="ko-KR" altLang="en-US" dirty="0"/>
              <a:t>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6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하늘에서 떨어지는 장애물을 피해 위로 올라가는 게임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랜덤으로 생성되는 발판을 밟으면서 점점 위로 올라감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캐릭터가 떠다니며 비행 게이지 관리를 </a:t>
            </a:r>
            <a:r>
              <a:rPr lang="ko-KR" altLang="en-US" dirty="0" err="1" smtClean="0"/>
              <a:t>해야한다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6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1138"/>
            <a:ext cx="7848872" cy="4525962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플레</a:t>
            </a:r>
            <a:r>
              <a:rPr lang="ko-KR" altLang="en-US" dirty="0"/>
              <a:t>이</a:t>
            </a:r>
            <a:r>
              <a:rPr lang="ko-KR" altLang="en-US" dirty="0" smtClean="0"/>
              <a:t>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게임 상세 설명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899592" y="1336158"/>
            <a:ext cx="2782143" cy="2280183"/>
            <a:chOff x="395536" y="1327418"/>
            <a:chExt cx="2304256" cy="1907561"/>
          </a:xfrm>
        </p:grpSpPr>
        <p:pic>
          <p:nvPicPr>
            <p:cNvPr id="1026" name="Picture 2" descr="C:\Users\Mr.Son\Desktop\2d실행흐름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327418"/>
              <a:ext cx="2160240" cy="1538229"/>
            </a:xfrm>
            <a:prstGeom prst="rect">
              <a:avLst/>
            </a:prstGeom>
            <a:noFill/>
            <a:ln>
              <a:solidFill>
                <a:schemeClr val="tx1">
                  <a:alpha val="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95536" y="2865647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장애물 충돌 시 사망</a:t>
              </a:r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932040" y="3789040"/>
            <a:ext cx="3245920" cy="2160240"/>
            <a:chOff x="3275856" y="1772816"/>
            <a:chExt cx="2376264" cy="1582436"/>
          </a:xfrm>
        </p:grpSpPr>
        <p:pic>
          <p:nvPicPr>
            <p:cNvPr id="1028" name="Picture 4" descr="C:\Users\Mr.Son\Desktop\2d 실행흐름 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772816"/>
              <a:ext cx="2376264" cy="936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275856" y="2708921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Gage 0 </a:t>
              </a:r>
              <a:r>
                <a:rPr lang="ko-KR" altLang="en-US" dirty="0" smtClean="0"/>
                <a:t>이면 비행 불가능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932041" y="1914434"/>
            <a:ext cx="3049198" cy="1658582"/>
            <a:chOff x="5897713" y="1742180"/>
            <a:chExt cx="2492749" cy="1336073"/>
          </a:xfrm>
        </p:grpSpPr>
        <p:pic>
          <p:nvPicPr>
            <p:cNvPr id="1029" name="Picture 5" descr="C:\Users\Mr.Son\Desktop\2d메인화면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7713" y="1742180"/>
              <a:ext cx="2274687" cy="936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899751" y="2708921"/>
              <a:ext cx="2490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캐릭터 현재 높이 표시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27557" y="3789041"/>
            <a:ext cx="2954178" cy="2254726"/>
            <a:chOff x="611560" y="3789041"/>
            <a:chExt cx="2305700" cy="1651649"/>
          </a:xfrm>
        </p:grpSpPr>
        <p:pic>
          <p:nvPicPr>
            <p:cNvPr id="1030" name="Picture 6" descr="C:\Users\Mr.Son\Desktop\실행흐름4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3789041"/>
              <a:ext cx="2171429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13004" y="4794359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아이템을 먹으면 캐릭터 </a:t>
              </a:r>
              <a:r>
                <a:rPr lang="ko-KR" altLang="en-US" dirty="0" err="1" smtClean="0"/>
                <a:t>능력치</a:t>
              </a:r>
              <a:r>
                <a:rPr lang="ko-KR" altLang="en-US" dirty="0" smtClean="0"/>
                <a:t> 증가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033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5647"/>
              </p:ext>
            </p:extLst>
          </p:nvPr>
        </p:nvGraphicFramePr>
        <p:xfrm>
          <a:off x="457200" y="1481138"/>
          <a:ext cx="8229600" cy="456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88"/>
                <a:gridCol w="2880320"/>
                <a:gridCol w="4042792"/>
              </a:tblGrid>
              <a:tr h="5126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</a:tr>
              <a:tr h="5126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조작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비행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점프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이동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좌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우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이단 점프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err="1" smtClean="0"/>
                        <a:t>대쉬</a:t>
                      </a:r>
                      <a:endParaRPr lang="ko-KR" altLang="en-US" sz="1600" dirty="0"/>
                    </a:p>
                  </a:txBody>
                  <a:tcPr/>
                </a:tc>
              </a:tr>
              <a:tr h="8006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종 스크롤에 같은 하늘배경 무한 반복 출력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난이도가 올라 갈 때 마다 배경</a:t>
                      </a:r>
                      <a:r>
                        <a:rPr lang="ko-KR" altLang="en-US" sz="1600" baseline="0" dirty="0" smtClean="0"/>
                        <a:t> 사진 추가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빨간 하늘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먹구름 낀 하늘 등등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8006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아이템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무적 아이템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이동속도 증가 아이템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게임에 흥미를 더해 줄 수 있는 아이템 추가 예정</a:t>
                      </a:r>
                      <a:endParaRPr lang="ko-KR" altLang="en-US" sz="1600" dirty="0"/>
                    </a:p>
                  </a:txBody>
                  <a:tcPr/>
                </a:tc>
              </a:tr>
              <a:tr h="8006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</a:t>
                      </a:r>
                      <a:r>
                        <a:rPr lang="ko-KR" altLang="en-US" sz="1600" dirty="0" err="1" smtClean="0"/>
                        <a:t>배경음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점프 효과음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이동 효과음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비행 중 효과음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기능이 추가 할 때 마다 적절한 효과음 추가 예정</a:t>
                      </a:r>
                      <a:endParaRPr lang="ko-KR" altLang="en-US" sz="1600" dirty="0"/>
                    </a:p>
                  </a:txBody>
                  <a:tcPr/>
                </a:tc>
              </a:tr>
              <a:tr h="11377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애니메이션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이동 모션</a:t>
                      </a:r>
                      <a:r>
                        <a:rPr lang="en-US" altLang="ko-KR" sz="1600" dirty="0" smtClean="0"/>
                        <a:t>,  </a:t>
                      </a:r>
                      <a:r>
                        <a:rPr lang="ko-KR" altLang="en-US" sz="1600" dirty="0" smtClean="0"/>
                        <a:t>점프 모션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비행 모션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장애물 충돌</a:t>
                      </a:r>
                      <a:r>
                        <a:rPr lang="ko-KR" altLang="en-US" sz="1600" baseline="0" dirty="0" smtClean="0"/>
                        <a:t> 시 캐릭터 사망 모션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장애물 하강 모션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새롭게 추가된 애니메이션 추가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아이템을 먹으면 알맞은 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589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484153"/>
              </p:ext>
            </p:extLst>
          </p:nvPr>
        </p:nvGraphicFramePr>
        <p:xfrm>
          <a:off x="457200" y="1481138"/>
          <a:ext cx="8229602" cy="4565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800201"/>
                <a:gridCol w="5482953"/>
              </a:tblGrid>
              <a:tr h="446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주차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리소스 수집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리소스 수집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446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 이동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캐릭터 이동 애니메이션 구현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446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 점프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 점프 애니메이션 구현</a:t>
                      </a:r>
                      <a:endParaRPr lang="ko-KR" altLang="en-US" sz="1200" dirty="0"/>
                    </a:p>
                  </a:txBody>
                  <a:tcPr/>
                </a:tc>
              </a:tr>
              <a:tr h="446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캐릭터 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 비행 애니메이션 구현</a:t>
                      </a:r>
                      <a:endParaRPr lang="ko-KR" altLang="en-US" sz="1200" dirty="0"/>
                    </a:p>
                  </a:txBody>
                  <a:tcPr/>
                </a:tc>
              </a:tr>
              <a:tr h="446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이미지 씌우기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 </a:t>
                      </a:r>
                      <a:r>
                        <a:rPr lang="ko-KR" altLang="en-US" sz="1200" baseline="0" dirty="0" smtClean="0"/>
                        <a:t>점수 창</a:t>
                      </a:r>
                      <a:r>
                        <a:rPr lang="en-US" altLang="ko-KR" sz="1200" baseline="0" dirty="0" smtClean="0"/>
                        <a:t>,  </a:t>
                      </a:r>
                      <a:r>
                        <a:rPr lang="ko-KR" altLang="en-US" sz="1200" baseline="0" dirty="0" smtClean="0"/>
                        <a:t>비행 </a:t>
                      </a:r>
                      <a:r>
                        <a:rPr lang="ko-KR" altLang="en-US" sz="1200" baseline="0" dirty="0" err="1" smtClean="0"/>
                        <a:t>게이지바</a:t>
                      </a:r>
                      <a:r>
                        <a:rPr lang="ko-KR" altLang="en-US" sz="1200" baseline="0" dirty="0" smtClean="0"/>
                        <a:t> 구현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550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장애물 하강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랜덤으로 장애물 떨어지는 것을 구현</a:t>
                      </a:r>
                      <a:endParaRPr lang="ko-KR" altLang="en-US" sz="1200" dirty="0"/>
                    </a:p>
                  </a:txBody>
                  <a:tcPr/>
                </a:tc>
              </a:tr>
              <a:tr h="446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충돌 판정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장애물과 캐릭터 충돌 판정과 충돌 시 애니메이션 구현</a:t>
                      </a:r>
                      <a:endParaRPr lang="ko-KR" altLang="en-US" sz="1200" dirty="0"/>
                    </a:p>
                  </a:txBody>
                  <a:tcPr/>
                </a:tc>
              </a:tr>
              <a:tr h="446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아이템 제작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아이템 제작과 그에 따른 캐릭터 상태 변화 구현</a:t>
                      </a:r>
                      <a:endParaRPr lang="ko-KR" altLang="en-US" sz="1200" dirty="0"/>
                    </a:p>
                  </a:txBody>
                  <a:tcPr/>
                </a:tc>
              </a:tr>
              <a:tr h="446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난이도 조정 </a:t>
                      </a:r>
                      <a:r>
                        <a:rPr lang="ko-KR" altLang="en-US" sz="1200" smtClean="0"/>
                        <a:t>및 </a:t>
                      </a:r>
                      <a:r>
                        <a:rPr lang="ko-KR" altLang="en-US" sz="1200" smtClean="0"/>
                        <a:t>밸런스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난이도가 올라 갈 수록 더 빠르고 많은 장애물 구현</a:t>
                      </a:r>
                    </a:p>
                  </a:txBody>
                  <a:tcPr/>
                </a:tc>
              </a:tr>
              <a:tr h="446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마무리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최종 점검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06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633139"/>
              </p:ext>
            </p:extLst>
          </p:nvPr>
        </p:nvGraphicFramePr>
        <p:xfrm>
          <a:off x="457200" y="1481138"/>
          <a:ext cx="8229600" cy="5012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83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(A:</a:t>
                      </a:r>
                      <a:r>
                        <a:rPr lang="ko-KR" altLang="en-US" dirty="0" err="1" smtClean="0"/>
                        <a:t>매우잘함</a:t>
                      </a:r>
                      <a:r>
                        <a:rPr lang="en-US" altLang="ko-KR" dirty="0" smtClean="0"/>
                        <a:t>,B:</a:t>
                      </a:r>
                      <a:r>
                        <a:rPr lang="ko-KR" altLang="en-US" dirty="0" smtClean="0"/>
                        <a:t>잘함</a:t>
                      </a:r>
                      <a:r>
                        <a:rPr lang="en-US" altLang="ko-KR" dirty="0" smtClean="0"/>
                        <a:t>,C:</a:t>
                      </a:r>
                      <a:r>
                        <a:rPr lang="ko-KR" altLang="en-US" dirty="0" smtClean="0"/>
                        <a:t>보통</a:t>
                      </a:r>
                      <a:r>
                        <a:rPr lang="en-US" altLang="ko-KR" dirty="0" smtClean="0"/>
                        <a:t>,D:</a:t>
                      </a:r>
                      <a:r>
                        <a:rPr lang="ko-KR" altLang="en-US" dirty="0" smtClean="0"/>
                        <a:t>못함</a:t>
                      </a:r>
                      <a:r>
                        <a:rPr lang="en-US" altLang="ko-KR" dirty="0" smtClean="0"/>
                        <a:t>,E:</a:t>
                      </a:r>
                      <a:r>
                        <a:rPr lang="ko-KR" altLang="en-US" dirty="0" err="1" smtClean="0"/>
                        <a:t>매우못함</a:t>
                      </a:r>
                      <a:endParaRPr lang="ko-KR" altLang="en-US" dirty="0"/>
                    </a:p>
                  </a:txBody>
                  <a:tcPr/>
                </a:tc>
              </a:tr>
              <a:tr h="683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발표자료에 포함할 내용을 다 포함했는가</a:t>
                      </a:r>
                      <a:r>
                        <a:rPr lang="en-US" altLang="ko-KR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683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게임컨셉이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683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메카닉의</a:t>
                      </a:r>
                      <a:r>
                        <a:rPr lang="ko-KR" altLang="en-US" dirty="0" smtClean="0"/>
                        <a:t>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683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실행 흐름이 잘 표현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</a:tr>
              <a:tr h="683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683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 계획이 구체적이며 </a:t>
                      </a:r>
                      <a:r>
                        <a:rPr lang="ko-KR" altLang="en-US" dirty="0" err="1" smtClean="0"/>
                        <a:t>실행가능한가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자체 평가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0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2244" y="2967335"/>
            <a:ext cx="3839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감사합니다</a:t>
            </a:r>
            <a:endParaRPr lang="en-US" altLang="ko-KR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46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260</TotalTime>
  <Words>346</Words>
  <Application>Microsoft Office PowerPoint</Application>
  <PresentationFormat>화면 슬라이드 쇼(4:3)</PresentationFormat>
  <Paragraphs>91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광장</vt:lpstr>
      <vt:lpstr>2D게임프로그래밍  프로젝트 기획</vt:lpstr>
      <vt:lpstr>목차 </vt:lpstr>
      <vt:lpstr>게임 컨셉</vt:lpstr>
      <vt:lpstr>게임 플레이 화면</vt:lpstr>
      <vt:lpstr>게임 상세 설명</vt:lpstr>
      <vt:lpstr>개발 범위</vt:lpstr>
      <vt:lpstr>개발 계획</vt:lpstr>
      <vt:lpstr>자체 평가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도서관</dc:creator>
  <cp:lastModifiedBy>Mr.Son</cp:lastModifiedBy>
  <cp:revision>28</cp:revision>
  <dcterms:created xsi:type="dcterms:W3CDTF">2015-09-14T10:11:08Z</dcterms:created>
  <dcterms:modified xsi:type="dcterms:W3CDTF">2015-09-22T02:06:27Z</dcterms:modified>
</cp:coreProperties>
</file>