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9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2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4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4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0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6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4515-6600-488F-BDAD-B93B27CCAB8D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E6BA-EB2F-4B7A-A5B8-33E46251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99592" y="0"/>
            <a:ext cx="6768752" cy="6813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movi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3" y="3920985"/>
            <a:ext cx="6732850" cy="22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130938" y="1364822"/>
            <a:ext cx="6354625" cy="4102509"/>
            <a:chOff x="3051116" y="2132856"/>
            <a:chExt cx="3041770" cy="1950887"/>
          </a:xfrm>
        </p:grpSpPr>
        <p:sp>
          <p:nvSpPr>
            <p:cNvPr id="4" name="직사각형 3"/>
            <p:cNvSpPr/>
            <p:nvPr/>
          </p:nvSpPr>
          <p:spPr>
            <a:xfrm>
              <a:off x="3480811" y="2132856"/>
              <a:ext cx="2182382" cy="88546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sz="115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Movie</a:t>
              </a:r>
              <a:endParaRPr lang="en-US" altLang="ko-KR" sz="115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51116" y="2825060"/>
              <a:ext cx="3041770" cy="12586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6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Today</a:t>
              </a:r>
              <a:endParaRPr lang="ko-KR" altLang="en-US" sz="16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손성규</dc:creator>
  <cp:lastModifiedBy>손성규</cp:lastModifiedBy>
  <cp:revision>3</cp:revision>
  <dcterms:created xsi:type="dcterms:W3CDTF">2017-06-12T06:52:38Z</dcterms:created>
  <dcterms:modified xsi:type="dcterms:W3CDTF">2017-06-12T07:13:58Z</dcterms:modified>
</cp:coreProperties>
</file>