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826750" cy="7921625"/>
  <p:notesSz cx="6858000" cy="9144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>
      <p:cViewPr>
        <p:scale>
          <a:sx n="100" d="100"/>
          <a:sy n="100" d="100"/>
        </p:scale>
        <p:origin x="-1776" y="42"/>
      </p:cViewPr>
      <p:guideLst>
        <p:guide orient="horz" pos="2496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460840"/>
            <a:ext cx="9202738" cy="16980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488923"/>
            <a:ext cx="7578725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49403" y="317235"/>
            <a:ext cx="2436019" cy="67590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1338" y="317235"/>
            <a:ext cx="7127610" cy="67590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090380"/>
            <a:ext cx="9202738" cy="1573323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357526"/>
            <a:ext cx="9202738" cy="17328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1346" y="1848380"/>
            <a:ext cx="4781815" cy="522790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3599" y="1848380"/>
            <a:ext cx="4781815" cy="522790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46" y="1773199"/>
            <a:ext cx="4783695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46" y="2512183"/>
            <a:ext cx="4783695" cy="4564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773199"/>
            <a:ext cx="4785574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12183"/>
            <a:ext cx="4785574" cy="4564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15400"/>
            <a:ext cx="3561926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15402"/>
            <a:ext cx="6052454" cy="676088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57674"/>
            <a:ext cx="3561926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545137"/>
            <a:ext cx="6496050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07815"/>
            <a:ext cx="6496050" cy="4752975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199776"/>
            <a:ext cx="6496050" cy="929690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17233"/>
            <a:ext cx="9744075" cy="1320272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48380"/>
            <a:ext cx="9744075" cy="5227907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342174"/>
            <a:ext cx="2526242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F3C4-BCCD-4AB7-B31D-B1C1282FCC97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342174"/>
            <a:ext cx="3428471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342174"/>
            <a:ext cx="2526242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4" descr="C:\Users\user\Desktop\MyProject\01_IntroActiv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277" y="29999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3" name="Picture 45" descr="C:\Users\user\Desktop\MyProject\02_LoginActiv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2913" y="29999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84" name="그룹 83"/>
          <p:cNvGrpSpPr/>
          <p:nvPr/>
        </p:nvGrpSpPr>
        <p:grpSpPr>
          <a:xfrm>
            <a:off x="341277" y="2817804"/>
            <a:ext cx="2517084" cy="2052001"/>
            <a:chOff x="341277" y="2800325"/>
            <a:chExt cx="2517084" cy="2052000"/>
          </a:xfrm>
        </p:grpSpPr>
        <p:pic>
          <p:nvPicPr>
            <p:cNvPr id="85" name="Picture 46" descr="C:\Users\user\Desktop\MyProject\03_#1MyReviewLis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277" y="2800325"/>
              <a:ext cx="1231200" cy="2052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86" name="Picture 47" descr="C:\Users\user\Desktop\MyProject\04_#1MyBookList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27161" y="2800325"/>
              <a:ext cx="1231200" cy="2052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</p:grpSp>
      <p:pic>
        <p:nvPicPr>
          <p:cNvPr id="87" name="Picture 48" descr="C:\Users\user\Desktop\MyProject\05_#1BookSearch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8128" y="280032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8" name="Picture 49" descr="C:\Users\user\Desktop\MyProject\06_#1SharedReviewLis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49095" y="280032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9" name="Picture 50" descr="C:\Users\user\Desktop\MyProject\07_#1BookCalenda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0061" y="280032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0" name="Picture 51" descr="C:\Users\user\Desktop\MyProject\08_#1Setting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1027" y="2800327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1" name="Picture 52" descr="C:\Users\user\Desktop\MyProject\09_#2Setting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71027" y="5300656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2" name="Picture 53" descr="C:\Users\user\Desktop\MyProject\10_#2EditReview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5987" y="5300656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3" name="Picture 54" descr="C:\Users\user\Desktop\MyProject\11_#2MyReview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277" y="5300656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4" name="Picture 55" descr="C:\Users\user\Desktop\MyProject\12_#2SharedReview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49095" y="5300656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5" name="Picture 56" descr="C:\Users\user\Desktop\MyProject\13_#2BookCalendarMem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42201" y="5300656"/>
            <a:ext cx="1231200" cy="2052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23" name="꺾인 연결선 22"/>
          <p:cNvCxnSpPr>
            <a:stCxn id="83" idx="2"/>
            <a:endCxn id="85" idx="0"/>
          </p:cNvCxnSpPr>
          <p:nvPr/>
        </p:nvCxnSpPr>
        <p:spPr>
          <a:xfrm rot="5400000">
            <a:off x="1509792" y="1799083"/>
            <a:ext cx="465806" cy="157163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360459" y="2947980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57205" y="3960812"/>
            <a:ext cx="428628" cy="428628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H="1">
            <a:off x="555592" y="4818066"/>
            <a:ext cx="859632" cy="2379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92" idx="1"/>
          </p:cNvCxnSpPr>
          <p:nvPr/>
        </p:nvCxnSpPr>
        <p:spPr>
          <a:xfrm flipV="1">
            <a:off x="1484285" y="6326657"/>
            <a:ext cx="2071702" cy="92030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282671" y="7162822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7" name="꺾인 연결선 76"/>
          <p:cNvCxnSpPr>
            <a:stCxn id="121" idx="0"/>
            <a:endCxn id="33" idx="5"/>
          </p:cNvCxnSpPr>
          <p:nvPr/>
        </p:nvCxnSpPr>
        <p:spPr>
          <a:xfrm rot="16200000" flipV="1">
            <a:off x="1443342" y="4006390"/>
            <a:ext cx="2836153" cy="3476712"/>
          </a:xfrm>
          <a:prstGeom prst="bentConnector3">
            <a:avLst>
              <a:gd name="adj1" fmla="val 73733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4511669" y="7162822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475156" y="3427408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484681" y="3532184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rot="10800000" flipV="1">
            <a:off x="2838451" y="3603622"/>
            <a:ext cx="1647833" cy="317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673727" y="3992562"/>
            <a:ext cx="357190" cy="35719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rot="16200000" flipH="1">
            <a:off x="5378941" y="4852501"/>
            <a:ext cx="928694" cy="2571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82" idx="3"/>
            <a:endCxn id="83" idx="1"/>
          </p:cNvCxnSpPr>
          <p:nvPr/>
        </p:nvCxnSpPr>
        <p:spPr>
          <a:xfrm>
            <a:off x="1572477" y="1325998"/>
            <a:ext cx="340436" cy="158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32" idx="0"/>
            <a:endCxn id="88" idx="0"/>
          </p:cNvCxnSpPr>
          <p:nvPr/>
        </p:nvCxnSpPr>
        <p:spPr>
          <a:xfrm rot="5400000" flipH="1" flipV="1">
            <a:off x="3682803" y="566089"/>
            <a:ext cx="147653" cy="4616131"/>
          </a:xfrm>
          <a:prstGeom prst="bentConnector3">
            <a:avLst>
              <a:gd name="adj1" fmla="val 254822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/>
          <p:cNvSpPr/>
          <p:nvPr/>
        </p:nvSpPr>
        <p:spPr>
          <a:xfrm>
            <a:off x="8166099" y="6178550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 rot="16200000" flipH="1">
            <a:off x="6673065" y="4925227"/>
            <a:ext cx="1649414" cy="633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rot="16200000" flipV="1">
            <a:off x="7141094" y="5090614"/>
            <a:ext cx="1652869" cy="53627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9434541" y="3817936"/>
            <a:ext cx="214314" cy="214314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 rot="16200000" flipH="1">
            <a:off x="8735241" y="4853788"/>
            <a:ext cx="1649414" cy="633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rot="16200000" flipH="1">
            <a:off x="3663145" y="4425159"/>
            <a:ext cx="1785951" cy="2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19</cp:revision>
  <dcterms:created xsi:type="dcterms:W3CDTF">2020-07-02T02:16:42Z</dcterms:created>
  <dcterms:modified xsi:type="dcterms:W3CDTF">2020-07-02T05:42:32Z</dcterms:modified>
</cp:coreProperties>
</file>