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0826750" cy="7921625"/>
  <p:notesSz cx="6858000" cy="9144000"/>
  <p:defaultTextStyle>
    <a:defPPr>
      <a:defRPr lang="ko-KR"/>
    </a:defPPr>
    <a:lvl1pPr marL="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2" autoAdjust="0"/>
    <p:restoredTop sz="94660"/>
  </p:normalViewPr>
  <p:slideViewPr>
    <p:cSldViewPr>
      <p:cViewPr>
        <p:scale>
          <a:sx n="75" d="100"/>
          <a:sy n="75" d="100"/>
        </p:scale>
        <p:origin x="-2676" y="-582"/>
      </p:cViewPr>
      <p:guideLst>
        <p:guide orient="horz" pos="2496"/>
        <p:guide pos="34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006" y="2460840"/>
            <a:ext cx="9202738" cy="16980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4013" y="4488923"/>
            <a:ext cx="7578725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49403" y="317235"/>
            <a:ext cx="2436019" cy="67590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1338" y="317235"/>
            <a:ext cx="7127610" cy="67590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5238" y="5090380"/>
            <a:ext cx="9202738" cy="1573323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5238" y="3357526"/>
            <a:ext cx="9202738" cy="173285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1346" y="1848380"/>
            <a:ext cx="4781815" cy="522790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03599" y="1848380"/>
            <a:ext cx="4781815" cy="5227907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46" y="1773199"/>
            <a:ext cx="4783695" cy="7389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46" y="2512183"/>
            <a:ext cx="4783695" cy="4564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99839" y="1773199"/>
            <a:ext cx="4785574" cy="73898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99839" y="2512183"/>
            <a:ext cx="4785574" cy="4564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315400"/>
            <a:ext cx="3561926" cy="134227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2959" y="315402"/>
            <a:ext cx="6052454" cy="676088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1338" y="1657674"/>
            <a:ext cx="3561926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2119" y="5545137"/>
            <a:ext cx="6496050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22119" y="707815"/>
            <a:ext cx="6496050" cy="4752975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22119" y="6199776"/>
            <a:ext cx="6496050" cy="929690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1338" y="317233"/>
            <a:ext cx="9744075" cy="1320272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1848380"/>
            <a:ext cx="9744075" cy="5227907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337" y="7342174"/>
            <a:ext cx="2526242" cy="421753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9F3C4-BCCD-4AB7-B31D-B1C1282FCC97}" type="datetimeFigureOut">
              <a:rPr lang="ko-KR" altLang="en-US" smtClean="0"/>
              <a:pPr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9140" y="7342174"/>
            <a:ext cx="3428471" cy="421753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59171" y="7342174"/>
            <a:ext cx="2526242" cy="421753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F78B-265F-4C9F-A5D5-3BBF93DBA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1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1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4" descr="C:\Users\user\Desktop\MyProject\01_IntroActivit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1277" y="299997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83" name="Picture 45" descr="C:\Users\user\Desktop\MyProject\02_LoginActivity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12913" y="299998"/>
            <a:ext cx="1231199" cy="2051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pSp>
        <p:nvGrpSpPr>
          <p:cNvPr id="84" name="그룹 83"/>
          <p:cNvGrpSpPr/>
          <p:nvPr/>
        </p:nvGrpSpPr>
        <p:grpSpPr>
          <a:xfrm>
            <a:off x="341277" y="2817804"/>
            <a:ext cx="2517084" cy="2052000"/>
            <a:chOff x="341277" y="2800325"/>
            <a:chExt cx="2517084" cy="2051999"/>
          </a:xfrm>
        </p:grpSpPr>
        <p:pic>
          <p:nvPicPr>
            <p:cNvPr id="85" name="Picture 46" descr="C:\Users\user\Desktop\MyProject\03_#1MyReviewList.jp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341277" y="2800325"/>
              <a:ext cx="1231200" cy="20519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86" name="Picture 47" descr="C:\Users\user\Desktop\MyProject\04_#1MyBookList.jp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627161" y="2800325"/>
              <a:ext cx="1231200" cy="20519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</p:grpSp>
      <p:pic>
        <p:nvPicPr>
          <p:cNvPr id="87" name="Picture 48" descr="C:\Users\user\Desktop\MyProject\05_#1BookSearching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538128" y="2800328"/>
            <a:ext cx="1231200" cy="2051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88" name="Picture 49" descr="C:\Users\user\Desktop\MyProject\06_#1SharedReviewList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449095" y="2800327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89" name="Picture 50" descr="C:\Users\user\Desktop\MyProject\07_#1BookCalendar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7360061" y="2800327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0" name="Picture 51" descr="C:\Users\user\Desktop\MyProject\08_#1Settings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9271027" y="2800327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1" name="Picture 52" descr="C:\Users\user\Desktop\MyProject\09_#2Settings.jp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9271027" y="5300656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2" name="Picture 53" descr="C:\Users\user\Desktop\MyProject\10_#2EditReview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3555987" y="5300656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3" name="Picture 54" descr="C:\Users\user\Desktop\MyProject\11_#2MyReview.jp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341277" y="5300656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4" name="Picture 55" descr="C:\Users\user\Desktop\MyProject\12_#2SharedReview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5449095" y="5300656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5" name="Picture 56" descr="C:\Users\user\Desktop\MyProject\13_#2BookCalendarMemo.jp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7342201" y="5300656"/>
            <a:ext cx="1231200" cy="2052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cxnSp>
        <p:nvCxnSpPr>
          <p:cNvPr id="23" name="꺾인 연결선 22"/>
          <p:cNvCxnSpPr>
            <a:stCxn id="83" idx="2"/>
            <a:endCxn id="85" idx="0"/>
          </p:cNvCxnSpPr>
          <p:nvPr/>
        </p:nvCxnSpPr>
        <p:spPr>
          <a:xfrm rot="5400000">
            <a:off x="1509792" y="1799083"/>
            <a:ext cx="465806" cy="1571636"/>
          </a:xfrm>
          <a:prstGeom prst="bentConnector3">
            <a:avLst>
              <a:gd name="adj1" fmla="val 77605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355696" y="2960680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42917" y="3960812"/>
            <a:ext cx="428628" cy="428628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직선 화살표 연결선 34"/>
          <p:cNvCxnSpPr>
            <a:stCxn id="33" idx="4"/>
            <a:endCxn id="93" idx="0"/>
          </p:cNvCxnSpPr>
          <p:nvPr/>
        </p:nvCxnSpPr>
        <p:spPr>
          <a:xfrm rot="5400000">
            <a:off x="501446" y="4844871"/>
            <a:ext cx="911216" cy="354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92" idx="1"/>
          </p:cNvCxnSpPr>
          <p:nvPr/>
        </p:nvCxnSpPr>
        <p:spPr>
          <a:xfrm flipV="1">
            <a:off x="1484285" y="6326657"/>
            <a:ext cx="2071702" cy="92030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282671" y="7162822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7" name="꺾인 연결선 76"/>
          <p:cNvCxnSpPr>
            <a:stCxn id="121" idx="0"/>
            <a:endCxn id="33" idx="5"/>
          </p:cNvCxnSpPr>
          <p:nvPr/>
        </p:nvCxnSpPr>
        <p:spPr>
          <a:xfrm rot="16200000" flipV="1">
            <a:off x="1436198" y="3999246"/>
            <a:ext cx="2836153" cy="349100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4511669" y="7162822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475156" y="3427408"/>
            <a:ext cx="142876" cy="142876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4475156" y="3532184"/>
            <a:ext cx="142876" cy="142876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rot="10800000">
            <a:off x="2841607" y="3603622"/>
            <a:ext cx="1644678" cy="158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5673727" y="3992562"/>
            <a:ext cx="357190" cy="35719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rot="16200000" flipH="1">
            <a:off x="5378941" y="4852501"/>
            <a:ext cx="928694" cy="2571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82" idx="3"/>
            <a:endCxn id="83" idx="1"/>
          </p:cNvCxnSpPr>
          <p:nvPr/>
        </p:nvCxnSpPr>
        <p:spPr>
          <a:xfrm>
            <a:off x="1572477" y="1325998"/>
            <a:ext cx="340436" cy="158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32" idx="0"/>
            <a:endCxn id="88" idx="0"/>
          </p:cNvCxnSpPr>
          <p:nvPr/>
        </p:nvCxnSpPr>
        <p:spPr>
          <a:xfrm rot="5400000" flipH="1" flipV="1">
            <a:off x="3674072" y="570057"/>
            <a:ext cx="160353" cy="4620894"/>
          </a:xfrm>
          <a:prstGeom prst="bentConnector3">
            <a:avLst>
              <a:gd name="adj1" fmla="val 242560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타원 223"/>
          <p:cNvSpPr/>
          <p:nvPr/>
        </p:nvSpPr>
        <p:spPr>
          <a:xfrm>
            <a:off x="8166099" y="6178550"/>
            <a:ext cx="142876" cy="142876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 rot="16200000" flipH="1">
            <a:off x="6673065" y="4925227"/>
            <a:ext cx="1649414" cy="633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꺾인 연결선 231"/>
          <p:cNvCxnSpPr/>
          <p:nvPr/>
        </p:nvCxnSpPr>
        <p:spPr>
          <a:xfrm rot="16200000" flipV="1">
            <a:off x="7141094" y="5090614"/>
            <a:ext cx="1652869" cy="53627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타원 233"/>
          <p:cNvSpPr/>
          <p:nvPr/>
        </p:nvSpPr>
        <p:spPr>
          <a:xfrm>
            <a:off x="9434541" y="3817936"/>
            <a:ext cx="214314" cy="214314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5" name="직선 화살표 연결선 234"/>
          <p:cNvCxnSpPr/>
          <p:nvPr/>
        </p:nvCxnSpPr>
        <p:spPr>
          <a:xfrm rot="16200000" flipH="1">
            <a:off x="8735241" y="4853788"/>
            <a:ext cx="1649414" cy="633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 rot="16200000" flipH="1">
            <a:off x="3663145" y="4425159"/>
            <a:ext cx="1785951" cy="2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244967" y="7162822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rot="5400000" flipH="1" flipV="1">
            <a:off x="3183715" y="6028539"/>
            <a:ext cx="2292374" cy="1596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1179481" y="2798759"/>
            <a:ext cx="176210" cy="176210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341409" y="2889242"/>
            <a:ext cx="285752" cy="1588"/>
          </a:xfrm>
          <a:prstGeom prst="straightConnector1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23</cp:revision>
  <dcterms:created xsi:type="dcterms:W3CDTF">2020-07-02T02:16:42Z</dcterms:created>
  <dcterms:modified xsi:type="dcterms:W3CDTF">2020-07-06T07:39:38Z</dcterms:modified>
</cp:coreProperties>
</file>