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2"/>
  </p:notesMasterIdLst>
  <p:sldIdLst>
    <p:sldId id="257" r:id="rId2"/>
    <p:sldId id="258" r:id="rId3"/>
    <p:sldId id="264" r:id="rId4"/>
    <p:sldId id="28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2" r:id="rId20"/>
    <p:sldId id="260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5175" autoAdjust="0"/>
  </p:normalViewPr>
  <p:slideViewPr>
    <p:cSldViewPr>
      <p:cViewPr>
        <p:scale>
          <a:sx n="70" d="100"/>
          <a:sy n="70" d="100"/>
        </p:scale>
        <p:origin x="1218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EFE1-BAD3-4743-965C-1E683B1986D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214AD8-5907-4246-AC9A-09A868574482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AD52A74F-B557-4679-80BE-A54AAD7C48FF}" type="par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8213B171-2E9F-4A30-B26A-9CF7DDF3819C}" type="sibTrans" cxnId="{A9EB5112-8AAF-41E6-87CC-3A870E7AF9D7}">
      <dgm:prSet/>
      <dgm:spPr/>
      <dgm:t>
        <a:bodyPr/>
        <a:lstStyle/>
        <a:p>
          <a:pPr latinLnBrk="1"/>
          <a:endParaRPr lang="ko-KR" altLang="en-US" b="1"/>
        </a:p>
      </dgm:t>
    </dgm:pt>
    <dgm:pt modelId="{6FE16FDB-5AEC-49A1-9427-8D36A20BCCF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FF5B536F-3326-4BBF-9E23-B3072BE740D9}" type="parTrans" cxnId="{FD8C5D5B-F1CE-4EAF-89E7-B0B5AC91736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5DD89162-D7A1-47E1-9791-9A6813E0B447}" type="sibTrans" cxnId="{FD8C5D5B-F1CE-4EAF-89E7-B0B5AC91736C}">
      <dgm:prSet/>
      <dgm:spPr/>
      <dgm:t>
        <a:bodyPr/>
        <a:lstStyle/>
        <a:p>
          <a:pPr latinLnBrk="1"/>
          <a:endParaRPr lang="ko-KR" altLang="en-US" b="1"/>
        </a:p>
      </dgm:t>
    </dgm:pt>
    <dgm:pt modelId="{20CEBEE3-0337-4593-B739-C79CD95C542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C961B1FB-2A8B-4D6D-BCD0-36DCFDACB590}" type="parTrans" cxnId="{2B328297-34DB-4A73-9B28-B5305E002386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1D234B01-3362-4C7C-B07F-BD649D478D94}" type="sibTrans" cxnId="{2B328297-34DB-4A73-9B28-B5305E002386}">
      <dgm:prSet/>
      <dgm:spPr/>
      <dgm:t>
        <a:bodyPr/>
        <a:lstStyle/>
        <a:p>
          <a:pPr latinLnBrk="1"/>
          <a:endParaRPr lang="ko-KR" altLang="en-US" b="1"/>
        </a:p>
      </dgm:t>
    </dgm:pt>
    <dgm:pt modelId="{7B3AFDED-BE48-4C03-A0D9-FEF8C71A1736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D6D011A6-6E5A-4367-AC18-93B3C9A01FB4}" type="parTrans" cxnId="{724E9DF1-E168-4F86-B2BC-29A1DB882E2C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8978CAF-BAAB-4FA1-A7D7-A4C5AD36CEF9}" type="sibTrans" cxnId="{724E9DF1-E168-4F86-B2BC-29A1DB882E2C}">
      <dgm:prSet/>
      <dgm:spPr/>
      <dgm:t>
        <a:bodyPr/>
        <a:lstStyle/>
        <a:p>
          <a:pPr latinLnBrk="1"/>
          <a:endParaRPr lang="ko-KR" altLang="en-US" b="1"/>
        </a:p>
      </dgm:t>
    </dgm:pt>
    <dgm:pt modelId="{3A39FC1C-026D-4DD5-9AD0-58B75AB6099C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6CFDA0-5D92-4AF9-A137-371E8F3D9CAD}" type="parTrans" cxnId="{F02908DA-CFF8-4CC8-A860-5C78937A031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E1014334-B4F8-46A3-8692-9344D9485F0D}" type="sibTrans" cxnId="{F02908DA-CFF8-4CC8-A860-5C78937A0317}">
      <dgm:prSet/>
      <dgm:spPr/>
      <dgm:t>
        <a:bodyPr/>
        <a:lstStyle/>
        <a:p>
          <a:pPr latinLnBrk="1"/>
          <a:endParaRPr lang="ko-KR" altLang="en-US" b="1"/>
        </a:p>
      </dgm:t>
    </dgm:pt>
    <dgm:pt modelId="{47D96A5B-CF71-4D53-960E-890E6C550884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4FCEC8A-32A9-43F3-8404-40C26F8E8871}" type="parTrans" cxnId="{9DD332A5-BAE1-4649-A9A8-3CDFBEC572F5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70170C08-FB85-43DF-BE84-A49071873244}" type="sibTrans" cxnId="{9DD332A5-BAE1-4649-A9A8-3CDFBEC572F5}">
      <dgm:prSet/>
      <dgm:spPr/>
      <dgm:t>
        <a:bodyPr/>
        <a:lstStyle/>
        <a:p>
          <a:pPr latinLnBrk="1"/>
          <a:endParaRPr lang="ko-KR" altLang="en-US" b="1"/>
        </a:p>
      </dgm:t>
    </dgm:pt>
    <dgm:pt modelId="{8753ECB5-7C78-4E31-AB67-9218604B724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20112EA7-D3C2-4E90-B72D-B0710C74365F}" type="parTrans" cxnId="{A06CA8E8-51F1-4309-9AC4-6A974BE9F7DE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ED8CA608-6B1F-493B-8D88-7368E5A68AC6}" type="sibTrans" cxnId="{A06CA8E8-51F1-4309-9AC4-6A974BE9F7DE}">
      <dgm:prSet/>
      <dgm:spPr/>
      <dgm:t>
        <a:bodyPr/>
        <a:lstStyle/>
        <a:p>
          <a:pPr latinLnBrk="1"/>
          <a:endParaRPr lang="ko-KR" altLang="en-US" b="1"/>
        </a:p>
      </dgm:t>
    </dgm:pt>
    <dgm:pt modelId="{E5A7148C-4310-4B07-814B-F6C952591BB5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98ABD30-09E9-4B02-8571-FFFED2A0C1FE}" type="parTrans" cxnId="{FD1F2657-BF1B-46CC-9C92-C313BED35607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20E0A6EA-E8CD-4CA3-B131-B4FE416B9A89}" type="sibTrans" cxnId="{FD1F2657-BF1B-46CC-9C92-C313BED35607}">
      <dgm:prSet/>
      <dgm:spPr/>
      <dgm:t>
        <a:bodyPr/>
        <a:lstStyle/>
        <a:p>
          <a:pPr latinLnBrk="1"/>
          <a:endParaRPr lang="ko-KR" altLang="en-US" b="1"/>
        </a:p>
      </dgm:t>
    </dgm:pt>
    <dgm:pt modelId="{4D4B6BA2-0BB0-4356-81FA-37F866DBE95D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77D48816-E09C-43E0-9188-C758CFD29275}" type="parTrans" cxnId="{F91BDD79-5400-4DA1-A67F-7DDF406BB390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>
            <a:solidFill>
              <a:schemeClr val="tx2">
                <a:lumMod val="50000"/>
              </a:schemeClr>
            </a:solidFill>
          </a:endParaRPr>
        </a:p>
      </dgm:t>
    </dgm:pt>
    <dgm:pt modelId="{BA2B6A58-FC51-4DEB-A4E6-B0EE11894184}" type="sibTrans" cxnId="{F91BDD79-5400-4DA1-A67F-7DDF406BB390}">
      <dgm:prSet/>
      <dgm:spPr/>
      <dgm:t>
        <a:bodyPr/>
        <a:lstStyle/>
        <a:p>
          <a:pPr latinLnBrk="1"/>
          <a:endParaRPr lang="ko-KR" altLang="en-US" b="1"/>
        </a:p>
      </dgm:t>
    </dgm:pt>
    <dgm:pt modelId="{7EDEE736-8F22-4948-ADA0-936A314820E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6C9AE08B-A65F-4715-BDB3-561C79C9FC9D}" type="parTrans" cxnId="{1D567D10-9E0A-4AD0-8ECF-E61F73E8C5A1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1483663C-C237-45C7-95B6-1B3EC37AC2B4}" type="sibTrans" cxnId="{1D567D10-9E0A-4AD0-8ECF-E61F73E8C5A1}">
      <dgm:prSet/>
      <dgm:spPr/>
      <dgm:t>
        <a:bodyPr/>
        <a:lstStyle/>
        <a:p>
          <a:pPr latinLnBrk="1"/>
          <a:endParaRPr lang="ko-KR" altLang="en-US" b="1"/>
        </a:p>
      </dgm:t>
    </dgm:pt>
    <dgm:pt modelId="{633FAE22-D054-46E5-90A9-383B0A0B8EB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0E1B00D3-C5D6-47D1-A5B7-7CC36F8293BF}" type="parTrans" cxnId="{5FE210A1-161E-42C3-BE96-16A5F0369438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>
            <a:solidFill>
              <a:schemeClr val="tx2">
                <a:lumMod val="50000"/>
              </a:schemeClr>
            </a:solidFill>
          </a:endParaRPr>
        </a:p>
      </dgm:t>
    </dgm:pt>
    <dgm:pt modelId="{47F622BF-983B-45E6-9D50-3A9C77BC2144}" type="sibTrans" cxnId="{5FE210A1-161E-42C3-BE96-16A5F0369438}">
      <dgm:prSet/>
      <dgm:spPr/>
      <dgm:t>
        <a:bodyPr/>
        <a:lstStyle/>
        <a:p>
          <a:pPr latinLnBrk="1"/>
          <a:endParaRPr lang="ko-KR" altLang="en-US"/>
        </a:p>
      </dgm:t>
    </dgm:pt>
    <dgm:pt modelId="{0A59A9F0-5DB7-4545-984A-8B62D857AF7A}">
      <dgm:prSet phldrT="[텍스트]" custT="1"/>
      <dgm:spPr>
        <a:solidFill>
          <a:schemeClr val="accent5">
            <a:lumMod val="40000"/>
            <a:lumOff val="6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dirty="0">
            <a:solidFill>
              <a:schemeClr val="tx2">
                <a:lumMod val="50000"/>
              </a:schemeClr>
            </a:solidFill>
          </a:endParaRPr>
        </a:p>
      </dgm:t>
    </dgm:pt>
    <dgm:pt modelId="{1A9E34EC-AA89-4F68-9384-ABC7897ABC57}" type="parTrans" cxnId="{8304A9C5-A095-48CD-A452-4A12527EBE54}">
      <dgm:prSet/>
      <dgm:spPr>
        <a:solidFill>
          <a:schemeClr val="bg2">
            <a:lumMod val="9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dirty="0">
            <a:solidFill>
              <a:schemeClr val="tx2">
                <a:lumMod val="50000"/>
              </a:schemeClr>
            </a:solidFill>
          </a:endParaRPr>
        </a:p>
      </dgm:t>
    </dgm:pt>
    <dgm:pt modelId="{45F09E9F-E913-4F03-8C60-DCFBEBF38DEB}" type="sibTrans" cxnId="{8304A9C5-A095-48CD-A452-4A12527EBE54}">
      <dgm:prSet/>
      <dgm:spPr/>
      <dgm:t>
        <a:bodyPr/>
        <a:lstStyle/>
        <a:p>
          <a:pPr latinLnBrk="1"/>
          <a:endParaRPr lang="ko-KR" altLang="en-US"/>
        </a:p>
      </dgm:t>
    </dgm:pt>
    <dgm:pt modelId="{35208C3B-C42E-4E88-9AF8-6665A788D5C4}" type="pres">
      <dgm:prSet presAssocID="{01F3EFE1-BAD3-4743-965C-1E683B1986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E64457-F96A-40F0-BF84-0A379F3A8148}" type="pres">
      <dgm:prSet presAssocID="{01F3EFE1-BAD3-4743-965C-1E683B1986DD}" presName="hierFlow" presStyleCnt="0"/>
      <dgm:spPr/>
    </dgm:pt>
    <dgm:pt modelId="{8AB9C13A-F085-4B36-A648-3927684C0DDB}" type="pres">
      <dgm:prSet presAssocID="{01F3EFE1-BAD3-4743-965C-1E683B1986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527620-BC9A-4288-BE97-5D39EDB8DE9A}" type="pres">
      <dgm:prSet presAssocID="{78214AD8-5907-4246-AC9A-09A868574482}" presName="Name14" presStyleCnt="0"/>
      <dgm:spPr/>
    </dgm:pt>
    <dgm:pt modelId="{7BEE9C04-0734-4BCC-980B-A981458CAD9C}" type="pres">
      <dgm:prSet presAssocID="{78214AD8-5907-4246-AC9A-09A868574482}" presName="level1Shape" presStyleLbl="node0" presStyleIdx="0" presStyleCnt="1" custScaleX="179082" custScaleY="94576" custLinFactY="-3447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619202-30A5-4A5B-98BC-086B781C47D1}" type="pres">
      <dgm:prSet presAssocID="{78214AD8-5907-4246-AC9A-09A868574482}" presName="hierChild2" presStyleCnt="0"/>
      <dgm:spPr/>
    </dgm:pt>
    <dgm:pt modelId="{6CD75037-F074-4A29-A98C-C9FAD03FCE50}" type="pres">
      <dgm:prSet presAssocID="{1A6CFDA0-5D92-4AF9-A137-371E8F3D9CAD}" presName="Name19" presStyleLbl="parChTrans1D2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217F6402-A05A-4F8F-88D1-D2795DEB4DB6}" type="pres">
      <dgm:prSet presAssocID="{3A39FC1C-026D-4DD5-9AD0-58B75AB6099C}" presName="Name21" presStyleCnt="0"/>
      <dgm:spPr/>
    </dgm:pt>
    <dgm:pt modelId="{4587543C-3564-4670-A2CB-820527C116A8}" type="pres">
      <dgm:prSet presAssocID="{3A39FC1C-026D-4DD5-9AD0-58B75AB6099C}" presName="level2Shape" presStyleLbl="node2" presStyleIdx="0" presStyleCnt="1" custScaleX="179082" custScaleY="85978" custLinFactY="-3418" custLinFactNeighborY="-100000"/>
      <dgm:spPr/>
      <dgm:t>
        <a:bodyPr/>
        <a:lstStyle/>
        <a:p>
          <a:pPr latinLnBrk="1"/>
          <a:endParaRPr lang="ko-KR" altLang="en-US"/>
        </a:p>
      </dgm:t>
    </dgm:pt>
    <dgm:pt modelId="{0063E52F-251A-4223-957C-6C53E59F9FEF}" type="pres">
      <dgm:prSet presAssocID="{3A39FC1C-026D-4DD5-9AD0-58B75AB6099C}" presName="hierChild3" presStyleCnt="0"/>
      <dgm:spPr/>
    </dgm:pt>
    <dgm:pt modelId="{248C7281-AAA7-4FC0-8835-FBC340A64F1B}" type="pres">
      <dgm:prSet presAssocID="{FF5B536F-3326-4BBF-9E23-B3072BE740D9}" presName="Name19" presStyleLbl="parChTrans1D3" presStyleIdx="0" presStyleCnt="1" custScaleY="2000000"/>
      <dgm:spPr/>
      <dgm:t>
        <a:bodyPr/>
        <a:lstStyle/>
        <a:p>
          <a:pPr latinLnBrk="1"/>
          <a:endParaRPr lang="ko-KR" altLang="en-US"/>
        </a:p>
      </dgm:t>
    </dgm:pt>
    <dgm:pt modelId="{9EE9B870-3009-41BF-9470-DAF958F19709}" type="pres">
      <dgm:prSet presAssocID="{6FE16FDB-5AEC-49A1-9427-8D36A20BCCF4}" presName="Name21" presStyleCnt="0"/>
      <dgm:spPr/>
    </dgm:pt>
    <dgm:pt modelId="{C0F55382-9B41-4F9A-857F-090D519ECE46}" type="pres">
      <dgm:prSet presAssocID="{6FE16FDB-5AEC-49A1-9427-8D36A20BCCF4}" presName="level2Shape" presStyleLbl="node3" presStyleIdx="0" presStyleCnt="1" custScaleX="179082" custScaleY="85978" custLinFactNeighborY="-59582"/>
      <dgm:spPr/>
      <dgm:t>
        <a:bodyPr/>
        <a:lstStyle/>
        <a:p>
          <a:pPr latinLnBrk="1"/>
          <a:endParaRPr lang="ko-KR" altLang="en-US"/>
        </a:p>
      </dgm:t>
    </dgm:pt>
    <dgm:pt modelId="{3C6C18B4-FF5B-4827-9072-8FBD4166808B}" type="pres">
      <dgm:prSet presAssocID="{6FE16FDB-5AEC-49A1-9427-8D36A20BCCF4}" presName="hierChild3" presStyleCnt="0"/>
      <dgm:spPr/>
    </dgm:pt>
    <dgm:pt modelId="{6D0233F9-4270-45FE-BF48-51E0E9208EA6}" type="pres">
      <dgm:prSet presAssocID="{C961B1FB-2A8B-4D6D-BCD0-36DCFDACB590}" presName="Name19" presStyleLbl="parChTrans1D4" presStyleIdx="0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E2A024C-016C-4570-AB86-FE733DAB50DC}" type="pres">
      <dgm:prSet presAssocID="{20CEBEE3-0337-4593-B739-C79CD95C5426}" presName="Name21" presStyleCnt="0"/>
      <dgm:spPr/>
    </dgm:pt>
    <dgm:pt modelId="{1A7E8AE9-C2BE-4A09-9D72-AA853DFBC8C7}" type="pres">
      <dgm:prSet presAssocID="{20CEBEE3-0337-4593-B739-C79CD95C5426}" presName="level2Shape" presStyleLbl="node4" presStyleIdx="0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D18A269D-2216-4188-A0A8-E58118E61B81}" type="pres">
      <dgm:prSet presAssocID="{20CEBEE3-0337-4593-B739-C79CD95C5426}" presName="hierChild3" presStyleCnt="0"/>
      <dgm:spPr/>
    </dgm:pt>
    <dgm:pt modelId="{BB16766B-C412-4EB8-8F74-8AE4B091CD7E}" type="pres">
      <dgm:prSet presAssocID="{77D48816-E09C-43E0-9188-C758CFD29275}" presName="Name19" presStyleLbl="parChTrans1D4" presStyleIdx="1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258B7F77-82C9-4843-94AB-8A2636F10250}" type="pres">
      <dgm:prSet presAssocID="{4D4B6BA2-0BB0-4356-81FA-37F866DBE95D}" presName="Name21" presStyleCnt="0"/>
      <dgm:spPr/>
    </dgm:pt>
    <dgm:pt modelId="{7498ECF2-8371-4ABE-BF01-BE249309F8DD}" type="pres">
      <dgm:prSet presAssocID="{4D4B6BA2-0BB0-4356-81FA-37F866DBE95D}" presName="level2Shape" presStyleLbl="node4" presStyleIdx="1" presStyleCnt="9" custScaleX="179082" custScaleY="85978" custLinFactNeighborX="6281" custLinFactNeighborY="98315"/>
      <dgm:spPr/>
      <dgm:t>
        <a:bodyPr/>
        <a:lstStyle/>
        <a:p>
          <a:pPr latinLnBrk="1"/>
          <a:endParaRPr lang="ko-KR" altLang="en-US"/>
        </a:p>
      </dgm:t>
    </dgm:pt>
    <dgm:pt modelId="{BB328413-C3E8-4827-874F-1EF43BBFA12F}" type="pres">
      <dgm:prSet presAssocID="{4D4B6BA2-0BB0-4356-81FA-37F866DBE95D}" presName="hierChild3" presStyleCnt="0"/>
      <dgm:spPr/>
    </dgm:pt>
    <dgm:pt modelId="{D39D7E3D-865C-42CE-A8C2-9BF7E749FCCC}" type="pres">
      <dgm:prSet presAssocID="{6C9AE08B-A65F-4715-BDB3-561C79C9FC9D}" presName="Name19" presStyleLbl="parChTrans1D4" presStyleIdx="2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6D0DF962-1872-408B-B350-57FC3E4AA254}" type="pres">
      <dgm:prSet presAssocID="{7EDEE736-8F22-4948-ADA0-936A314820EA}" presName="Name21" presStyleCnt="0"/>
      <dgm:spPr/>
    </dgm:pt>
    <dgm:pt modelId="{13F59C41-BCFF-4699-BF78-24FABA2DB1C4}" type="pres">
      <dgm:prSet presAssocID="{7EDEE736-8F22-4948-ADA0-936A314820EA}" presName="level2Shape" presStyleLbl="node4" presStyleIdx="2" presStyleCnt="9" custScaleX="179082" custScaleY="85978" custLinFactNeighborX="1573" custLinFactNeighborY="98315"/>
      <dgm:spPr/>
      <dgm:t>
        <a:bodyPr/>
        <a:lstStyle/>
        <a:p>
          <a:pPr latinLnBrk="1"/>
          <a:endParaRPr lang="ko-KR" altLang="en-US"/>
        </a:p>
      </dgm:t>
    </dgm:pt>
    <dgm:pt modelId="{F835C44E-7893-4470-8283-E0A6829102F1}" type="pres">
      <dgm:prSet presAssocID="{7EDEE736-8F22-4948-ADA0-936A314820EA}" presName="hierChild3" presStyleCnt="0"/>
      <dgm:spPr/>
    </dgm:pt>
    <dgm:pt modelId="{6F630294-BBA6-4C51-A35E-8FD3ED687360}" type="pres">
      <dgm:prSet presAssocID="{04FCEC8A-32A9-43F3-8404-40C26F8E8871}" presName="Name19" presStyleLbl="parChTrans1D4" presStyleIdx="3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BB2998F9-BAB2-49CF-88CF-78987F75E912}" type="pres">
      <dgm:prSet presAssocID="{47D96A5B-CF71-4D53-960E-890E6C550884}" presName="Name21" presStyleCnt="0"/>
      <dgm:spPr/>
    </dgm:pt>
    <dgm:pt modelId="{3313AB19-1BC1-4309-B1BD-351DA244D346}" type="pres">
      <dgm:prSet presAssocID="{47D96A5B-CF71-4D53-960E-890E6C550884}" presName="level2Shape" presStyleLbl="node4" presStyleIdx="3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675E547-0B7F-44AE-9F72-C2EBA48BF09B}" type="pres">
      <dgm:prSet presAssocID="{47D96A5B-CF71-4D53-960E-890E6C550884}" presName="hierChild3" presStyleCnt="0"/>
      <dgm:spPr/>
    </dgm:pt>
    <dgm:pt modelId="{74B4F497-573D-4890-827C-D4A812F487BB}" type="pres">
      <dgm:prSet presAssocID="{0E1B00D3-C5D6-47D1-A5B7-7CC36F8293BF}" presName="Name19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8EDDAC5-6DE2-43CF-8807-BA492D533553}" type="pres">
      <dgm:prSet presAssocID="{633FAE22-D054-46E5-90A9-383B0A0B8EBA}" presName="Name21" presStyleCnt="0"/>
      <dgm:spPr/>
    </dgm:pt>
    <dgm:pt modelId="{51C51F2C-A80C-435C-B83D-2FCF80FB0B1F}" type="pres">
      <dgm:prSet presAssocID="{633FAE22-D054-46E5-90A9-383B0A0B8EBA}" presName="level2Shape" presStyleLbl="node4" presStyleIdx="4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06C50266-466D-4BCC-A818-9B08ED6625F4}" type="pres">
      <dgm:prSet presAssocID="{633FAE22-D054-46E5-90A9-383B0A0B8EBA}" presName="hierChild3" presStyleCnt="0"/>
      <dgm:spPr/>
    </dgm:pt>
    <dgm:pt modelId="{24B72656-5549-4EAD-A32B-779F2453B345}" type="pres">
      <dgm:prSet presAssocID="{20112EA7-D3C2-4E90-B72D-B0710C74365F}" presName="Name19" presStyleLbl="parChTrans1D4" presStyleIdx="5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C40D3F4D-42CD-4FDA-B1DD-58DB1C836905}" type="pres">
      <dgm:prSet presAssocID="{8753ECB5-7C78-4E31-AB67-9218604B724A}" presName="Name21" presStyleCnt="0"/>
      <dgm:spPr/>
    </dgm:pt>
    <dgm:pt modelId="{86B8FD47-F631-4C9E-9377-51369895288D}" type="pres">
      <dgm:prSet presAssocID="{8753ECB5-7C78-4E31-AB67-9218604B724A}" presName="level2Shape" presStyleLbl="node4" presStyleIdx="5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FD049F24-062F-4A6E-93E8-FD9C0BBBDD8E}" type="pres">
      <dgm:prSet presAssocID="{8753ECB5-7C78-4E31-AB67-9218604B724A}" presName="hierChild3" presStyleCnt="0"/>
      <dgm:spPr/>
    </dgm:pt>
    <dgm:pt modelId="{3EFE958E-107B-4409-8AFD-E3F72F1AD6ED}" type="pres">
      <dgm:prSet presAssocID="{1A9E34EC-AA89-4F68-9384-ABC7897ABC57}" presName="Name19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BAD6855-4ABD-4B17-8762-C918FAC9F441}" type="pres">
      <dgm:prSet presAssocID="{0A59A9F0-5DB7-4545-984A-8B62D857AF7A}" presName="Name21" presStyleCnt="0"/>
      <dgm:spPr/>
    </dgm:pt>
    <dgm:pt modelId="{B5B06BA9-509C-465A-8259-31154F45FF54}" type="pres">
      <dgm:prSet presAssocID="{0A59A9F0-5DB7-4545-984A-8B62D857AF7A}" presName="level2Shape" presStyleLbl="node4" presStyleIdx="6" presStyleCnt="9" custScaleX="179082" custScaleY="85978" custLinFactNeighborX="0" custLinFactNeighborY="98315"/>
      <dgm:spPr/>
      <dgm:t>
        <a:bodyPr/>
        <a:lstStyle/>
        <a:p>
          <a:pPr latinLnBrk="1"/>
          <a:endParaRPr lang="ko-KR" altLang="en-US"/>
        </a:p>
      </dgm:t>
    </dgm:pt>
    <dgm:pt modelId="{9CCE4E0C-A154-4340-8175-B8E3F9646C1D}" type="pres">
      <dgm:prSet presAssocID="{0A59A9F0-5DB7-4545-984A-8B62D857AF7A}" presName="hierChild3" presStyleCnt="0"/>
      <dgm:spPr/>
    </dgm:pt>
    <dgm:pt modelId="{C75DDDEB-5004-4096-BF5A-569C791E5E12}" type="pres">
      <dgm:prSet presAssocID="{698ABD30-09E9-4B02-8571-FFFED2A0C1FE}" presName="Name19" presStyleLbl="parChTrans1D4" presStyleIdx="7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A5B19BFA-9564-4EC9-A040-B46B9E1159B6}" type="pres">
      <dgm:prSet presAssocID="{E5A7148C-4310-4B07-814B-F6C952591BB5}" presName="Name21" presStyleCnt="0"/>
      <dgm:spPr/>
    </dgm:pt>
    <dgm:pt modelId="{B9BADBC5-9183-4C95-A7DE-2E8DD70FC587}" type="pres">
      <dgm:prSet presAssocID="{E5A7148C-4310-4B07-814B-F6C952591BB5}" presName="level2Shape" presStyleLbl="node4" presStyleIdx="7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398D7080-1C3D-4AA3-BFD9-88DAB2860364}" type="pres">
      <dgm:prSet presAssocID="{E5A7148C-4310-4B07-814B-F6C952591BB5}" presName="hierChild3" presStyleCnt="0"/>
      <dgm:spPr/>
    </dgm:pt>
    <dgm:pt modelId="{ABF06B6B-7687-4BA3-A7A3-A89B67E5302B}" type="pres">
      <dgm:prSet presAssocID="{D6D011A6-6E5A-4367-AC18-93B3C9A01FB4}" presName="Name19" presStyleLbl="parChTrans1D4" presStyleIdx="8" presStyleCnt="9" custScaleY="2000000"/>
      <dgm:spPr/>
      <dgm:t>
        <a:bodyPr/>
        <a:lstStyle/>
        <a:p>
          <a:pPr latinLnBrk="1"/>
          <a:endParaRPr lang="ko-KR" altLang="en-US"/>
        </a:p>
      </dgm:t>
    </dgm:pt>
    <dgm:pt modelId="{02CF5099-190E-4C78-AB4E-1A4B62EAC8CA}" type="pres">
      <dgm:prSet presAssocID="{7B3AFDED-BE48-4C03-A0D9-FEF8C71A1736}" presName="Name21" presStyleCnt="0"/>
      <dgm:spPr/>
    </dgm:pt>
    <dgm:pt modelId="{D8D6C6C8-A324-43F5-9959-7D41B53DC374}" type="pres">
      <dgm:prSet presAssocID="{7B3AFDED-BE48-4C03-A0D9-FEF8C71A1736}" presName="level2Shape" presStyleLbl="node4" presStyleIdx="8" presStyleCnt="9" custScaleX="179082" custScaleY="85978" custLinFactNeighborY="31574"/>
      <dgm:spPr/>
      <dgm:t>
        <a:bodyPr/>
        <a:lstStyle/>
        <a:p>
          <a:pPr latinLnBrk="1"/>
          <a:endParaRPr lang="ko-KR" altLang="en-US"/>
        </a:p>
      </dgm:t>
    </dgm:pt>
    <dgm:pt modelId="{A403DB9B-0954-41AF-A876-03FF46FAF686}" type="pres">
      <dgm:prSet presAssocID="{7B3AFDED-BE48-4C03-A0D9-FEF8C71A1736}" presName="hierChild3" presStyleCnt="0"/>
      <dgm:spPr/>
    </dgm:pt>
    <dgm:pt modelId="{74301B14-815C-4E74-80F6-E8D03A16CE21}" type="pres">
      <dgm:prSet presAssocID="{01F3EFE1-BAD3-4743-965C-1E683B1986DD}" presName="bgShapesFlow" presStyleCnt="0"/>
      <dgm:spPr/>
    </dgm:pt>
  </dgm:ptLst>
  <dgm:cxnLst>
    <dgm:cxn modelId="{C12CE091-319C-4C38-8660-6C546CACACCB}" type="presOf" srcId="{77D48816-E09C-43E0-9188-C758CFD29275}" destId="{BB16766B-C412-4EB8-8F74-8AE4B091CD7E}" srcOrd="0" destOrd="0" presId="urn:microsoft.com/office/officeart/2005/8/layout/hierarchy6"/>
    <dgm:cxn modelId="{B140C7DB-CA5F-45A8-A417-584A0E7D062F}" type="presOf" srcId="{47D96A5B-CF71-4D53-960E-890E6C550884}" destId="{3313AB19-1BC1-4309-B1BD-351DA244D346}" srcOrd="0" destOrd="0" presId="urn:microsoft.com/office/officeart/2005/8/layout/hierarchy6"/>
    <dgm:cxn modelId="{EC4A36D9-A7A1-47FB-8925-C440B13F5326}" type="presOf" srcId="{1A6CFDA0-5D92-4AF9-A137-371E8F3D9CAD}" destId="{6CD75037-F074-4A29-A98C-C9FAD03FCE50}" srcOrd="0" destOrd="0" presId="urn:microsoft.com/office/officeart/2005/8/layout/hierarchy6"/>
    <dgm:cxn modelId="{87CD203C-E6C9-41AD-8901-31C138293BDB}" type="presOf" srcId="{78214AD8-5907-4246-AC9A-09A868574482}" destId="{7BEE9C04-0734-4BCC-980B-A981458CAD9C}" srcOrd="0" destOrd="0" presId="urn:microsoft.com/office/officeart/2005/8/layout/hierarchy6"/>
    <dgm:cxn modelId="{45EFC456-B091-487C-9EA6-545DC4107B97}" type="presOf" srcId="{7EDEE736-8F22-4948-ADA0-936A314820EA}" destId="{13F59C41-BCFF-4699-BF78-24FABA2DB1C4}" srcOrd="0" destOrd="0" presId="urn:microsoft.com/office/officeart/2005/8/layout/hierarchy6"/>
    <dgm:cxn modelId="{9DD332A5-BAE1-4649-A9A8-3CDFBEC572F5}" srcId="{6FE16FDB-5AEC-49A1-9427-8D36A20BCCF4}" destId="{47D96A5B-CF71-4D53-960E-890E6C550884}" srcOrd="1" destOrd="0" parTransId="{04FCEC8A-32A9-43F3-8404-40C26F8E8871}" sibTransId="{70170C08-FB85-43DF-BE84-A49071873244}"/>
    <dgm:cxn modelId="{3041A5F1-0047-49BF-81E7-5836F5F200C3}" type="presOf" srcId="{FF5B536F-3326-4BBF-9E23-B3072BE740D9}" destId="{248C7281-AAA7-4FC0-8835-FBC340A64F1B}" srcOrd="0" destOrd="0" presId="urn:microsoft.com/office/officeart/2005/8/layout/hierarchy6"/>
    <dgm:cxn modelId="{7220D953-F69F-4BB8-BCB3-932DBB7108F0}" type="presOf" srcId="{633FAE22-D054-46E5-90A9-383B0A0B8EBA}" destId="{51C51F2C-A80C-435C-B83D-2FCF80FB0B1F}" srcOrd="0" destOrd="0" presId="urn:microsoft.com/office/officeart/2005/8/layout/hierarchy6"/>
    <dgm:cxn modelId="{F91BDD79-5400-4DA1-A67F-7DDF406BB390}" srcId="{20CEBEE3-0337-4593-B739-C79CD95C5426}" destId="{4D4B6BA2-0BB0-4356-81FA-37F866DBE95D}" srcOrd="0" destOrd="0" parTransId="{77D48816-E09C-43E0-9188-C758CFD29275}" sibTransId="{BA2B6A58-FC51-4DEB-A4E6-B0EE11894184}"/>
    <dgm:cxn modelId="{A06CA8E8-51F1-4309-9AC4-6A974BE9F7DE}" srcId="{6FE16FDB-5AEC-49A1-9427-8D36A20BCCF4}" destId="{8753ECB5-7C78-4E31-AB67-9218604B724A}" srcOrd="2" destOrd="0" parTransId="{20112EA7-D3C2-4E90-B72D-B0710C74365F}" sibTransId="{ED8CA608-6B1F-493B-8D88-7368E5A68AC6}"/>
    <dgm:cxn modelId="{2B328297-34DB-4A73-9B28-B5305E002386}" srcId="{6FE16FDB-5AEC-49A1-9427-8D36A20BCCF4}" destId="{20CEBEE3-0337-4593-B739-C79CD95C5426}" srcOrd="0" destOrd="0" parTransId="{C961B1FB-2A8B-4D6D-BCD0-36DCFDACB590}" sibTransId="{1D234B01-3362-4C7C-B07F-BD649D478D94}"/>
    <dgm:cxn modelId="{FD8C5D5B-F1CE-4EAF-89E7-B0B5AC91736C}" srcId="{3A39FC1C-026D-4DD5-9AD0-58B75AB6099C}" destId="{6FE16FDB-5AEC-49A1-9427-8D36A20BCCF4}" srcOrd="0" destOrd="0" parTransId="{FF5B536F-3326-4BBF-9E23-B3072BE740D9}" sibTransId="{5DD89162-D7A1-47E1-9791-9A6813E0B447}"/>
    <dgm:cxn modelId="{26F7EF6E-6BF0-4DBB-B470-1220968F0C91}" type="presOf" srcId="{C961B1FB-2A8B-4D6D-BCD0-36DCFDACB590}" destId="{6D0233F9-4270-45FE-BF48-51E0E9208EA6}" srcOrd="0" destOrd="0" presId="urn:microsoft.com/office/officeart/2005/8/layout/hierarchy6"/>
    <dgm:cxn modelId="{9C3B076C-AD71-45B3-B7ED-FCD3FA687878}" type="presOf" srcId="{3A39FC1C-026D-4DD5-9AD0-58B75AB6099C}" destId="{4587543C-3564-4670-A2CB-820527C116A8}" srcOrd="0" destOrd="0" presId="urn:microsoft.com/office/officeart/2005/8/layout/hierarchy6"/>
    <dgm:cxn modelId="{851E1C29-0C00-44C9-8181-13694AB90A76}" type="presOf" srcId="{6C9AE08B-A65F-4715-BDB3-561C79C9FC9D}" destId="{D39D7E3D-865C-42CE-A8C2-9BF7E749FCCC}" srcOrd="0" destOrd="0" presId="urn:microsoft.com/office/officeart/2005/8/layout/hierarchy6"/>
    <dgm:cxn modelId="{AF08327E-194E-41F4-A0AF-19BA11E96CA4}" type="presOf" srcId="{4D4B6BA2-0BB0-4356-81FA-37F866DBE95D}" destId="{7498ECF2-8371-4ABE-BF01-BE249309F8DD}" srcOrd="0" destOrd="0" presId="urn:microsoft.com/office/officeart/2005/8/layout/hierarchy6"/>
    <dgm:cxn modelId="{A9EB5112-8AAF-41E6-87CC-3A870E7AF9D7}" srcId="{01F3EFE1-BAD3-4743-965C-1E683B1986DD}" destId="{78214AD8-5907-4246-AC9A-09A868574482}" srcOrd="0" destOrd="0" parTransId="{AD52A74F-B557-4679-80BE-A54AAD7C48FF}" sibTransId="{8213B171-2E9F-4A30-B26A-9CF7DDF3819C}"/>
    <dgm:cxn modelId="{724E9DF1-E168-4F86-B2BC-29A1DB882E2C}" srcId="{6FE16FDB-5AEC-49A1-9427-8D36A20BCCF4}" destId="{7B3AFDED-BE48-4C03-A0D9-FEF8C71A1736}" srcOrd="4" destOrd="0" parTransId="{D6D011A6-6E5A-4367-AC18-93B3C9A01FB4}" sibTransId="{28978CAF-BAAB-4FA1-A7D7-A4C5AD36CEF9}"/>
    <dgm:cxn modelId="{9AE4C9B0-764A-4267-A162-3BAF36E616D2}" type="presOf" srcId="{7B3AFDED-BE48-4C03-A0D9-FEF8C71A1736}" destId="{D8D6C6C8-A324-43F5-9959-7D41B53DC374}" srcOrd="0" destOrd="0" presId="urn:microsoft.com/office/officeart/2005/8/layout/hierarchy6"/>
    <dgm:cxn modelId="{5FE210A1-161E-42C3-BE96-16A5F0369438}" srcId="{47D96A5B-CF71-4D53-960E-890E6C550884}" destId="{633FAE22-D054-46E5-90A9-383B0A0B8EBA}" srcOrd="0" destOrd="0" parTransId="{0E1B00D3-C5D6-47D1-A5B7-7CC36F8293BF}" sibTransId="{47F622BF-983B-45E6-9D50-3A9C77BC2144}"/>
    <dgm:cxn modelId="{1527AE5C-6A3C-4359-ABC4-B476ECA8FBAA}" type="presOf" srcId="{20112EA7-D3C2-4E90-B72D-B0710C74365F}" destId="{24B72656-5549-4EAD-A32B-779F2453B345}" srcOrd="0" destOrd="0" presId="urn:microsoft.com/office/officeart/2005/8/layout/hierarchy6"/>
    <dgm:cxn modelId="{64837933-D459-4F60-A093-1E7161650400}" type="presOf" srcId="{01F3EFE1-BAD3-4743-965C-1E683B1986DD}" destId="{35208C3B-C42E-4E88-9AF8-6665A788D5C4}" srcOrd="0" destOrd="0" presId="urn:microsoft.com/office/officeart/2005/8/layout/hierarchy6"/>
    <dgm:cxn modelId="{F02908DA-CFF8-4CC8-A860-5C78937A0317}" srcId="{78214AD8-5907-4246-AC9A-09A868574482}" destId="{3A39FC1C-026D-4DD5-9AD0-58B75AB6099C}" srcOrd="0" destOrd="0" parTransId="{1A6CFDA0-5D92-4AF9-A137-371E8F3D9CAD}" sibTransId="{E1014334-B4F8-46A3-8692-9344D9485F0D}"/>
    <dgm:cxn modelId="{CD685253-4599-4DA1-AD56-56D6AF423E2C}" type="presOf" srcId="{698ABD30-09E9-4B02-8571-FFFED2A0C1FE}" destId="{C75DDDEB-5004-4096-BF5A-569C791E5E12}" srcOrd="0" destOrd="0" presId="urn:microsoft.com/office/officeart/2005/8/layout/hierarchy6"/>
    <dgm:cxn modelId="{FD1F2657-BF1B-46CC-9C92-C313BED35607}" srcId="{6FE16FDB-5AEC-49A1-9427-8D36A20BCCF4}" destId="{E5A7148C-4310-4B07-814B-F6C952591BB5}" srcOrd="3" destOrd="0" parTransId="{698ABD30-09E9-4B02-8571-FFFED2A0C1FE}" sibTransId="{20E0A6EA-E8CD-4CA3-B131-B4FE416B9A89}"/>
    <dgm:cxn modelId="{404C4E69-67A3-4B55-84A0-D3B2D3469EFA}" type="presOf" srcId="{8753ECB5-7C78-4E31-AB67-9218604B724A}" destId="{86B8FD47-F631-4C9E-9377-51369895288D}" srcOrd="0" destOrd="0" presId="urn:microsoft.com/office/officeart/2005/8/layout/hierarchy6"/>
    <dgm:cxn modelId="{7220977C-E2B8-4F9C-9F6B-8232618FC4E7}" type="presOf" srcId="{0E1B00D3-C5D6-47D1-A5B7-7CC36F8293BF}" destId="{74B4F497-573D-4890-827C-D4A812F487BB}" srcOrd="0" destOrd="0" presId="urn:microsoft.com/office/officeart/2005/8/layout/hierarchy6"/>
    <dgm:cxn modelId="{AD90BA50-26AA-4BB4-BB51-1F1492BA49B8}" type="presOf" srcId="{D6D011A6-6E5A-4367-AC18-93B3C9A01FB4}" destId="{ABF06B6B-7687-4BA3-A7A3-A89B67E5302B}" srcOrd="0" destOrd="0" presId="urn:microsoft.com/office/officeart/2005/8/layout/hierarchy6"/>
    <dgm:cxn modelId="{DF997D51-BC36-46D3-9A78-3735627C48BB}" type="presOf" srcId="{0A59A9F0-5DB7-4545-984A-8B62D857AF7A}" destId="{B5B06BA9-509C-465A-8259-31154F45FF54}" srcOrd="0" destOrd="0" presId="urn:microsoft.com/office/officeart/2005/8/layout/hierarchy6"/>
    <dgm:cxn modelId="{361552F5-EB10-44DD-AB3B-14DAF2857CDA}" type="presOf" srcId="{1A9E34EC-AA89-4F68-9384-ABC7897ABC57}" destId="{3EFE958E-107B-4409-8AFD-E3F72F1AD6ED}" srcOrd="0" destOrd="0" presId="urn:microsoft.com/office/officeart/2005/8/layout/hierarchy6"/>
    <dgm:cxn modelId="{590FAF8D-9186-4504-A10D-9A2898B76536}" type="presOf" srcId="{04FCEC8A-32A9-43F3-8404-40C26F8E8871}" destId="{6F630294-BBA6-4C51-A35E-8FD3ED687360}" srcOrd="0" destOrd="0" presId="urn:microsoft.com/office/officeart/2005/8/layout/hierarchy6"/>
    <dgm:cxn modelId="{DA0FD591-F526-4929-93F7-FA2A9F377B2A}" type="presOf" srcId="{6FE16FDB-5AEC-49A1-9427-8D36A20BCCF4}" destId="{C0F55382-9B41-4F9A-857F-090D519ECE46}" srcOrd="0" destOrd="0" presId="urn:microsoft.com/office/officeart/2005/8/layout/hierarchy6"/>
    <dgm:cxn modelId="{3BC01576-5647-4EC3-9EE1-3629A5FF4C27}" type="presOf" srcId="{20CEBEE3-0337-4593-B739-C79CD95C5426}" destId="{1A7E8AE9-C2BE-4A09-9D72-AA853DFBC8C7}" srcOrd="0" destOrd="0" presId="urn:microsoft.com/office/officeart/2005/8/layout/hierarchy6"/>
    <dgm:cxn modelId="{1D567D10-9E0A-4AD0-8ECF-E61F73E8C5A1}" srcId="{20CEBEE3-0337-4593-B739-C79CD95C5426}" destId="{7EDEE736-8F22-4948-ADA0-936A314820EA}" srcOrd="1" destOrd="0" parTransId="{6C9AE08B-A65F-4715-BDB3-561C79C9FC9D}" sibTransId="{1483663C-C237-45C7-95B6-1B3EC37AC2B4}"/>
    <dgm:cxn modelId="{57C33E06-C48A-400D-BC20-805002B338A5}" type="presOf" srcId="{E5A7148C-4310-4B07-814B-F6C952591BB5}" destId="{B9BADBC5-9183-4C95-A7DE-2E8DD70FC587}" srcOrd="0" destOrd="0" presId="urn:microsoft.com/office/officeart/2005/8/layout/hierarchy6"/>
    <dgm:cxn modelId="{8304A9C5-A095-48CD-A452-4A12527EBE54}" srcId="{8753ECB5-7C78-4E31-AB67-9218604B724A}" destId="{0A59A9F0-5DB7-4545-984A-8B62D857AF7A}" srcOrd="0" destOrd="0" parTransId="{1A9E34EC-AA89-4F68-9384-ABC7897ABC57}" sibTransId="{45F09E9F-E913-4F03-8C60-DCFBEBF38DEB}"/>
    <dgm:cxn modelId="{0E229BAC-C354-4AB9-AB69-8BD6ADA4EDAD}" type="presParOf" srcId="{35208C3B-C42E-4E88-9AF8-6665A788D5C4}" destId="{9AE64457-F96A-40F0-BF84-0A379F3A8148}" srcOrd="0" destOrd="0" presId="urn:microsoft.com/office/officeart/2005/8/layout/hierarchy6"/>
    <dgm:cxn modelId="{FE34614C-104A-4389-B419-1D451E6F382D}" type="presParOf" srcId="{9AE64457-F96A-40F0-BF84-0A379F3A8148}" destId="{8AB9C13A-F085-4B36-A648-3927684C0DDB}" srcOrd="0" destOrd="0" presId="urn:microsoft.com/office/officeart/2005/8/layout/hierarchy6"/>
    <dgm:cxn modelId="{69105682-1137-472A-B1E6-F2B9CC3D5E85}" type="presParOf" srcId="{8AB9C13A-F085-4B36-A648-3927684C0DDB}" destId="{98527620-BC9A-4288-BE97-5D39EDB8DE9A}" srcOrd="0" destOrd="0" presId="urn:microsoft.com/office/officeart/2005/8/layout/hierarchy6"/>
    <dgm:cxn modelId="{86192D63-0195-4E70-9816-E479559A9B54}" type="presParOf" srcId="{98527620-BC9A-4288-BE97-5D39EDB8DE9A}" destId="{7BEE9C04-0734-4BCC-980B-A981458CAD9C}" srcOrd="0" destOrd="0" presId="urn:microsoft.com/office/officeart/2005/8/layout/hierarchy6"/>
    <dgm:cxn modelId="{87AC6FED-10C4-4FBD-BD9E-0ED2D129A25F}" type="presParOf" srcId="{98527620-BC9A-4288-BE97-5D39EDB8DE9A}" destId="{1A619202-30A5-4A5B-98BC-086B781C47D1}" srcOrd="1" destOrd="0" presId="urn:microsoft.com/office/officeart/2005/8/layout/hierarchy6"/>
    <dgm:cxn modelId="{38304D48-6D1A-41FC-BACB-7F3541CF5FF5}" type="presParOf" srcId="{1A619202-30A5-4A5B-98BC-086B781C47D1}" destId="{6CD75037-F074-4A29-A98C-C9FAD03FCE50}" srcOrd="0" destOrd="0" presId="urn:microsoft.com/office/officeart/2005/8/layout/hierarchy6"/>
    <dgm:cxn modelId="{5A802D8F-D8CF-4222-85E4-3891C27D8773}" type="presParOf" srcId="{1A619202-30A5-4A5B-98BC-086B781C47D1}" destId="{217F6402-A05A-4F8F-88D1-D2795DEB4DB6}" srcOrd="1" destOrd="0" presId="urn:microsoft.com/office/officeart/2005/8/layout/hierarchy6"/>
    <dgm:cxn modelId="{7E5582AB-F706-4A81-A5C0-1238C97A55E5}" type="presParOf" srcId="{217F6402-A05A-4F8F-88D1-D2795DEB4DB6}" destId="{4587543C-3564-4670-A2CB-820527C116A8}" srcOrd="0" destOrd="0" presId="urn:microsoft.com/office/officeart/2005/8/layout/hierarchy6"/>
    <dgm:cxn modelId="{746C0842-71BC-47F3-B55A-3932B18F625A}" type="presParOf" srcId="{217F6402-A05A-4F8F-88D1-D2795DEB4DB6}" destId="{0063E52F-251A-4223-957C-6C53E59F9FEF}" srcOrd="1" destOrd="0" presId="urn:microsoft.com/office/officeart/2005/8/layout/hierarchy6"/>
    <dgm:cxn modelId="{DA9A2177-04D7-4E8A-B26D-8FB0E390DFFF}" type="presParOf" srcId="{0063E52F-251A-4223-957C-6C53E59F9FEF}" destId="{248C7281-AAA7-4FC0-8835-FBC340A64F1B}" srcOrd="0" destOrd="0" presId="urn:microsoft.com/office/officeart/2005/8/layout/hierarchy6"/>
    <dgm:cxn modelId="{0F6BBBD7-DE3F-4236-AF97-07DB0FB8989B}" type="presParOf" srcId="{0063E52F-251A-4223-957C-6C53E59F9FEF}" destId="{9EE9B870-3009-41BF-9470-DAF958F19709}" srcOrd="1" destOrd="0" presId="urn:microsoft.com/office/officeart/2005/8/layout/hierarchy6"/>
    <dgm:cxn modelId="{BBB84677-E671-4F6E-BA6C-74F13F7388F6}" type="presParOf" srcId="{9EE9B870-3009-41BF-9470-DAF958F19709}" destId="{C0F55382-9B41-4F9A-857F-090D519ECE46}" srcOrd="0" destOrd="0" presId="urn:microsoft.com/office/officeart/2005/8/layout/hierarchy6"/>
    <dgm:cxn modelId="{C81B4D77-202A-4038-AF66-9A07760DCE7B}" type="presParOf" srcId="{9EE9B870-3009-41BF-9470-DAF958F19709}" destId="{3C6C18B4-FF5B-4827-9072-8FBD4166808B}" srcOrd="1" destOrd="0" presId="urn:microsoft.com/office/officeart/2005/8/layout/hierarchy6"/>
    <dgm:cxn modelId="{5F099964-A04C-4CF6-8D0C-C5B425F53497}" type="presParOf" srcId="{3C6C18B4-FF5B-4827-9072-8FBD4166808B}" destId="{6D0233F9-4270-45FE-BF48-51E0E9208EA6}" srcOrd="0" destOrd="0" presId="urn:microsoft.com/office/officeart/2005/8/layout/hierarchy6"/>
    <dgm:cxn modelId="{85DE11F9-F592-435C-A835-8B9D95322859}" type="presParOf" srcId="{3C6C18B4-FF5B-4827-9072-8FBD4166808B}" destId="{0E2A024C-016C-4570-AB86-FE733DAB50DC}" srcOrd="1" destOrd="0" presId="urn:microsoft.com/office/officeart/2005/8/layout/hierarchy6"/>
    <dgm:cxn modelId="{C68DAFB0-EA0E-4346-A4D3-43E1A7A76E1F}" type="presParOf" srcId="{0E2A024C-016C-4570-AB86-FE733DAB50DC}" destId="{1A7E8AE9-C2BE-4A09-9D72-AA853DFBC8C7}" srcOrd="0" destOrd="0" presId="urn:microsoft.com/office/officeart/2005/8/layout/hierarchy6"/>
    <dgm:cxn modelId="{5D53D131-EA9A-44D6-9594-3BC79AD25534}" type="presParOf" srcId="{0E2A024C-016C-4570-AB86-FE733DAB50DC}" destId="{D18A269D-2216-4188-A0A8-E58118E61B81}" srcOrd="1" destOrd="0" presId="urn:microsoft.com/office/officeart/2005/8/layout/hierarchy6"/>
    <dgm:cxn modelId="{F18B3ACD-ACBB-4E7F-8E60-272690138326}" type="presParOf" srcId="{D18A269D-2216-4188-A0A8-E58118E61B81}" destId="{BB16766B-C412-4EB8-8F74-8AE4B091CD7E}" srcOrd="0" destOrd="0" presId="urn:microsoft.com/office/officeart/2005/8/layout/hierarchy6"/>
    <dgm:cxn modelId="{723CAFC2-A92B-49D9-A997-4C17D3CB63BE}" type="presParOf" srcId="{D18A269D-2216-4188-A0A8-E58118E61B81}" destId="{258B7F77-82C9-4843-94AB-8A2636F10250}" srcOrd="1" destOrd="0" presId="urn:microsoft.com/office/officeart/2005/8/layout/hierarchy6"/>
    <dgm:cxn modelId="{4D0FB813-AD1C-420D-8473-FC97C533A136}" type="presParOf" srcId="{258B7F77-82C9-4843-94AB-8A2636F10250}" destId="{7498ECF2-8371-4ABE-BF01-BE249309F8DD}" srcOrd="0" destOrd="0" presId="urn:microsoft.com/office/officeart/2005/8/layout/hierarchy6"/>
    <dgm:cxn modelId="{F9D0DB9E-06F8-4207-9571-0E67B6C52A14}" type="presParOf" srcId="{258B7F77-82C9-4843-94AB-8A2636F10250}" destId="{BB328413-C3E8-4827-874F-1EF43BBFA12F}" srcOrd="1" destOrd="0" presId="urn:microsoft.com/office/officeart/2005/8/layout/hierarchy6"/>
    <dgm:cxn modelId="{E0A65F12-C4AA-4ED6-B011-AB436419042A}" type="presParOf" srcId="{D18A269D-2216-4188-A0A8-E58118E61B81}" destId="{D39D7E3D-865C-42CE-A8C2-9BF7E749FCCC}" srcOrd="2" destOrd="0" presId="urn:microsoft.com/office/officeart/2005/8/layout/hierarchy6"/>
    <dgm:cxn modelId="{167BD8FF-108D-42F2-A807-7078FB7F92D3}" type="presParOf" srcId="{D18A269D-2216-4188-A0A8-E58118E61B81}" destId="{6D0DF962-1872-408B-B350-57FC3E4AA254}" srcOrd="3" destOrd="0" presId="urn:microsoft.com/office/officeart/2005/8/layout/hierarchy6"/>
    <dgm:cxn modelId="{F1B1958F-7B9A-4C79-9929-1698AB49DA77}" type="presParOf" srcId="{6D0DF962-1872-408B-B350-57FC3E4AA254}" destId="{13F59C41-BCFF-4699-BF78-24FABA2DB1C4}" srcOrd="0" destOrd="0" presId="urn:microsoft.com/office/officeart/2005/8/layout/hierarchy6"/>
    <dgm:cxn modelId="{36B14910-5442-4DBE-AA49-B8C770C9995E}" type="presParOf" srcId="{6D0DF962-1872-408B-B350-57FC3E4AA254}" destId="{F835C44E-7893-4470-8283-E0A6829102F1}" srcOrd="1" destOrd="0" presId="urn:microsoft.com/office/officeart/2005/8/layout/hierarchy6"/>
    <dgm:cxn modelId="{9100AE7B-F418-4544-8DC2-7881B5822786}" type="presParOf" srcId="{3C6C18B4-FF5B-4827-9072-8FBD4166808B}" destId="{6F630294-BBA6-4C51-A35E-8FD3ED687360}" srcOrd="2" destOrd="0" presId="urn:microsoft.com/office/officeart/2005/8/layout/hierarchy6"/>
    <dgm:cxn modelId="{CA81DD5E-37A2-468A-9638-6602C598657B}" type="presParOf" srcId="{3C6C18B4-FF5B-4827-9072-8FBD4166808B}" destId="{BB2998F9-BAB2-49CF-88CF-78987F75E912}" srcOrd="3" destOrd="0" presId="urn:microsoft.com/office/officeart/2005/8/layout/hierarchy6"/>
    <dgm:cxn modelId="{53D40342-7E14-4B49-B18E-171D745FC309}" type="presParOf" srcId="{BB2998F9-BAB2-49CF-88CF-78987F75E912}" destId="{3313AB19-1BC1-4309-B1BD-351DA244D346}" srcOrd="0" destOrd="0" presId="urn:microsoft.com/office/officeart/2005/8/layout/hierarchy6"/>
    <dgm:cxn modelId="{8331F86D-B078-4EB8-A0EC-295E7D1DF576}" type="presParOf" srcId="{BB2998F9-BAB2-49CF-88CF-78987F75E912}" destId="{A675E547-0B7F-44AE-9F72-C2EBA48BF09B}" srcOrd="1" destOrd="0" presId="urn:microsoft.com/office/officeart/2005/8/layout/hierarchy6"/>
    <dgm:cxn modelId="{E7CC2667-D225-4E54-B032-E2CFBDA67FCB}" type="presParOf" srcId="{A675E547-0B7F-44AE-9F72-C2EBA48BF09B}" destId="{74B4F497-573D-4890-827C-D4A812F487BB}" srcOrd="0" destOrd="0" presId="urn:microsoft.com/office/officeart/2005/8/layout/hierarchy6"/>
    <dgm:cxn modelId="{4FC8810A-7A47-403B-BB52-7D30D7F22CC7}" type="presParOf" srcId="{A675E547-0B7F-44AE-9F72-C2EBA48BF09B}" destId="{68EDDAC5-6DE2-43CF-8807-BA492D533553}" srcOrd="1" destOrd="0" presId="urn:microsoft.com/office/officeart/2005/8/layout/hierarchy6"/>
    <dgm:cxn modelId="{8875A57F-A685-4829-9845-14606CD05C86}" type="presParOf" srcId="{68EDDAC5-6DE2-43CF-8807-BA492D533553}" destId="{51C51F2C-A80C-435C-B83D-2FCF80FB0B1F}" srcOrd="0" destOrd="0" presId="urn:microsoft.com/office/officeart/2005/8/layout/hierarchy6"/>
    <dgm:cxn modelId="{44FC7198-2C77-489D-AE7E-23CA3872F97D}" type="presParOf" srcId="{68EDDAC5-6DE2-43CF-8807-BA492D533553}" destId="{06C50266-466D-4BCC-A818-9B08ED6625F4}" srcOrd="1" destOrd="0" presId="urn:microsoft.com/office/officeart/2005/8/layout/hierarchy6"/>
    <dgm:cxn modelId="{37195A61-B2DA-4345-AB14-4FB7E7463C1C}" type="presParOf" srcId="{3C6C18B4-FF5B-4827-9072-8FBD4166808B}" destId="{24B72656-5549-4EAD-A32B-779F2453B345}" srcOrd="4" destOrd="0" presId="urn:microsoft.com/office/officeart/2005/8/layout/hierarchy6"/>
    <dgm:cxn modelId="{CF98ACFE-FAB8-40B4-A005-662BF714EF9D}" type="presParOf" srcId="{3C6C18B4-FF5B-4827-9072-8FBD4166808B}" destId="{C40D3F4D-42CD-4FDA-B1DD-58DB1C836905}" srcOrd="5" destOrd="0" presId="urn:microsoft.com/office/officeart/2005/8/layout/hierarchy6"/>
    <dgm:cxn modelId="{6139E66A-4C32-4929-8302-7D7D7C51585C}" type="presParOf" srcId="{C40D3F4D-42CD-4FDA-B1DD-58DB1C836905}" destId="{86B8FD47-F631-4C9E-9377-51369895288D}" srcOrd="0" destOrd="0" presId="urn:microsoft.com/office/officeart/2005/8/layout/hierarchy6"/>
    <dgm:cxn modelId="{2FFC1F08-65F7-4D60-A730-34DA0CC58694}" type="presParOf" srcId="{C40D3F4D-42CD-4FDA-B1DD-58DB1C836905}" destId="{FD049F24-062F-4A6E-93E8-FD9C0BBBDD8E}" srcOrd="1" destOrd="0" presId="urn:microsoft.com/office/officeart/2005/8/layout/hierarchy6"/>
    <dgm:cxn modelId="{9C25820B-6279-457B-936A-444A210CF167}" type="presParOf" srcId="{FD049F24-062F-4A6E-93E8-FD9C0BBBDD8E}" destId="{3EFE958E-107B-4409-8AFD-E3F72F1AD6ED}" srcOrd="0" destOrd="0" presId="urn:microsoft.com/office/officeart/2005/8/layout/hierarchy6"/>
    <dgm:cxn modelId="{8BB8D8B4-48E9-4767-B262-6E84F2CA5336}" type="presParOf" srcId="{FD049F24-062F-4A6E-93E8-FD9C0BBBDD8E}" destId="{5BAD6855-4ABD-4B17-8762-C918FAC9F441}" srcOrd="1" destOrd="0" presId="urn:microsoft.com/office/officeart/2005/8/layout/hierarchy6"/>
    <dgm:cxn modelId="{FA3BCFA1-3D28-4165-A930-0DB44BF2A722}" type="presParOf" srcId="{5BAD6855-4ABD-4B17-8762-C918FAC9F441}" destId="{B5B06BA9-509C-465A-8259-31154F45FF54}" srcOrd="0" destOrd="0" presId="urn:microsoft.com/office/officeart/2005/8/layout/hierarchy6"/>
    <dgm:cxn modelId="{679FA118-0D1F-49F8-8C95-8FECDA17D377}" type="presParOf" srcId="{5BAD6855-4ABD-4B17-8762-C918FAC9F441}" destId="{9CCE4E0C-A154-4340-8175-B8E3F9646C1D}" srcOrd="1" destOrd="0" presId="urn:microsoft.com/office/officeart/2005/8/layout/hierarchy6"/>
    <dgm:cxn modelId="{0B0CCBCF-4A71-4FAB-A53B-4B02A3C61075}" type="presParOf" srcId="{3C6C18B4-FF5B-4827-9072-8FBD4166808B}" destId="{C75DDDEB-5004-4096-BF5A-569C791E5E12}" srcOrd="6" destOrd="0" presId="urn:microsoft.com/office/officeart/2005/8/layout/hierarchy6"/>
    <dgm:cxn modelId="{5AAB8C9D-3C6F-4551-A7AC-212131F717A4}" type="presParOf" srcId="{3C6C18B4-FF5B-4827-9072-8FBD4166808B}" destId="{A5B19BFA-9564-4EC9-A040-B46B9E1159B6}" srcOrd="7" destOrd="0" presId="urn:microsoft.com/office/officeart/2005/8/layout/hierarchy6"/>
    <dgm:cxn modelId="{AB324EDA-FB5F-418A-9477-08C236B30567}" type="presParOf" srcId="{A5B19BFA-9564-4EC9-A040-B46B9E1159B6}" destId="{B9BADBC5-9183-4C95-A7DE-2E8DD70FC587}" srcOrd="0" destOrd="0" presId="urn:microsoft.com/office/officeart/2005/8/layout/hierarchy6"/>
    <dgm:cxn modelId="{466BFF3A-FE12-4CDB-A920-01F2DD4CCABC}" type="presParOf" srcId="{A5B19BFA-9564-4EC9-A040-B46B9E1159B6}" destId="{398D7080-1C3D-4AA3-BFD9-88DAB2860364}" srcOrd="1" destOrd="0" presId="urn:microsoft.com/office/officeart/2005/8/layout/hierarchy6"/>
    <dgm:cxn modelId="{EE964E61-9680-46F2-B021-2791D9FB2A9D}" type="presParOf" srcId="{3C6C18B4-FF5B-4827-9072-8FBD4166808B}" destId="{ABF06B6B-7687-4BA3-A7A3-A89B67E5302B}" srcOrd="8" destOrd="0" presId="urn:microsoft.com/office/officeart/2005/8/layout/hierarchy6"/>
    <dgm:cxn modelId="{7C20F68E-0C73-4E13-86EA-963CC5827A37}" type="presParOf" srcId="{3C6C18B4-FF5B-4827-9072-8FBD4166808B}" destId="{02CF5099-190E-4C78-AB4E-1A4B62EAC8CA}" srcOrd="9" destOrd="0" presId="urn:microsoft.com/office/officeart/2005/8/layout/hierarchy6"/>
    <dgm:cxn modelId="{F88BBEEF-2502-489F-8CA5-1449D87F8799}" type="presParOf" srcId="{02CF5099-190E-4C78-AB4E-1A4B62EAC8CA}" destId="{D8D6C6C8-A324-43F5-9959-7D41B53DC374}" srcOrd="0" destOrd="0" presId="urn:microsoft.com/office/officeart/2005/8/layout/hierarchy6"/>
    <dgm:cxn modelId="{0FD68FC8-D494-4689-93EA-C77E33556C16}" type="presParOf" srcId="{02CF5099-190E-4C78-AB4E-1A4B62EAC8CA}" destId="{A403DB9B-0954-41AF-A876-03FF46FAF686}" srcOrd="1" destOrd="0" presId="urn:microsoft.com/office/officeart/2005/8/layout/hierarchy6"/>
    <dgm:cxn modelId="{46E63218-C27F-463C-A778-8ECFEB29256A}" type="presParOf" srcId="{35208C3B-C42E-4E88-9AF8-6665A788D5C4}" destId="{74301B14-815C-4E74-80F6-E8D03A16CE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E9C04-0734-4BCC-980B-A981458CAD9C}">
      <dsp:nvSpPr>
        <dsp:cNvPr id="0" name=""/>
        <dsp:cNvSpPr/>
      </dsp:nvSpPr>
      <dsp:spPr>
        <a:xfrm>
          <a:off x="4125991" y="711250"/>
          <a:ext cx="1285057" cy="45243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IntroActivity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139242" y="724501"/>
        <a:ext cx="1258555" cy="425937"/>
      </dsp:txXfrm>
    </dsp:sp>
    <dsp:sp modelId="{6CD75037-F074-4A29-A98C-C9FAD03FCE50}">
      <dsp:nvSpPr>
        <dsp:cNvPr id="0" name=""/>
        <dsp:cNvSpPr/>
      </dsp:nvSpPr>
      <dsp:spPr>
        <a:xfrm>
          <a:off x="4722799" y="1163690"/>
          <a:ext cx="91440" cy="339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90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7543C-3564-4670-A2CB-820527C116A8}">
      <dsp:nvSpPr>
        <dsp:cNvPr id="0" name=""/>
        <dsp:cNvSpPr/>
      </dsp:nvSpPr>
      <dsp:spPr>
        <a:xfrm>
          <a:off x="4125991" y="1503593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LoginActivity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138038" y="1515640"/>
        <a:ext cx="1260963" cy="387213"/>
      </dsp:txXfrm>
    </dsp:sp>
    <dsp:sp modelId="{248C7281-AAA7-4FC0-8835-FBC340A64F1B}">
      <dsp:nvSpPr>
        <dsp:cNvPr id="0" name=""/>
        <dsp:cNvSpPr/>
      </dsp:nvSpPr>
      <dsp:spPr>
        <a:xfrm>
          <a:off x="4722799" y="1914901"/>
          <a:ext cx="91440" cy="401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060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55382-9B41-4F9A-857F-090D519ECE46}">
      <dsp:nvSpPr>
        <dsp:cNvPr id="0" name=""/>
        <dsp:cNvSpPr/>
      </dsp:nvSpPr>
      <dsp:spPr>
        <a:xfrm>
          <a:off x="4125991" y="2315961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MainActivity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138038" y="2328008"/>
        <a:ext cx="1260963" cy="387213"/>
      </dsp:txXfrm>
    </dsp:sp>
    <dsp:sp modelId="{6D0233F9-4270-45FE-BF48-51E0E9208EA6}">
      <dsp:nvSpPr>
        <dsp:cNvPr id="0" name=""/>
        <dsp:cNvSpPr/>
      </dsp:nvSpPr>
      <dsp:spPr>
        <a:xfrm>
          <a:off x="1392774" y="2727269"/>
          <a:ext cx="3375745" cy="627433"/>
        </a:xfrm>
        <a:custGeom>
          <a:avLst/>
          <a:gdLst/>
          <a:ahLst/>
          <a:cxnLst/>
          <a:rect l="0" t="0" r="0" b="0"/>
          <a:pathLst>
            <a:path>
              <a:moveTo>
                <a:pt x="3375745" y="0"/>
              </a:moveTo>
              <a:lnTo>
                <a:pt x="3375745" y="313716"/>
              </a:lnTo>
              <a:lnTo>
                <a:pt x="0" y="313716"/>
              </a:lnTo>
              <a:lnTo>
                <a:pt x="0" y="62743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8AE9-C2BE-4A09-9D72-AA853DFBC8C7}">
      <dsp:nvSpPr>
        <dsp:cNvPr id="0" name=""/>
        <dsp:cNvSpPr/>
      </dsp:nvSpPr>
      <dsp:spPr>
        <a:xfrm>
          <a:off x="750245" y="3354702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MyPageFrag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762292" y="3366749"/>
        <a:ext cx="1260963" cy="387213"/>
      </dsp:txXfrm>
    </dsp:sp>
    <dsp:sp modelId="{BB16766B-C412-4EB8-8F74-8AE4B091CD7E}">
      <dsp:nvSpPr>
        <dsp:cNvPr id="0" name=""/>
        <dsp:cNvSpPr/>
      </dsp:nvSpPr>
      <dsp:spPr>
        <a:xfrm>
          <a:off x="687679" y="3766009"/>
          <a:ext cx="705094" cy="510635"/>
        </a:xfrm>
        <a:custGeom>
          <a:avLst/>
          <a:gdLst/>
          <a:ahLst/>
          <a:cxnLst/>
          <a:rect l="0" t="0" r="0" b="0"/>
          <a:pathLst>
            <a:path>
              <a:moveTo>
                <a:pt x="705094" y="0"/>
              </a:moveTo>
              <a:lnTo>
                <a:pt x="705094" y="255317"/>
              </a:lnTo>
              <a:lnTo>
                <a:pt x="0" y="255317"/>
              </a:lnTo>
              <a:lnTo>
                <a:pt x="0" y="510635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ECF2-8371-4ABE-BF01-BE249309F8DD}">
      <dsp:nvSpPr>
        <dsp:cNvPr id="0" name=""/>
        <dsp:cNvSpPr/>
      </dsp:nvSpPr>
      <dsp:spPr>
        <a:xfrm>
          <a:off x="45150" y="4276644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MyReview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57197" y="4288691"/>
        <a:ext cx="1260963" cy="387213"/>
      </dsp:txXfrm>
    </dsp:sp>
    <dsp:sp modelId="{D39D7E3D-865C-42CE-A8C2-9BF7E749FCCC}">
      <dsp:nvSpPr>
        <dsp:cNvPr id="0" name=""/>
        <dsp:cNvSpPr/>
      </dsp:nvSpPr>
      <dsp:spPr>
        <a:xfrm>
          <a:off x="1392774" y="3766009"/>
          <a:ext cx="761453" cy="51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317"/>
              </a:lnTo>
              <a:lnTo>
                <a:pt x="761453" y="255317"/>
              </a:lnTo>
              <a:lnTo>
                <a:pt x="761453" y="510635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59C41-BCFF-4699-BF78-24FABA2DB1C4}">
      <dsp:nvSpPr>
        <dsp:cNvPr id="0" name=""/>
        <dsp:cNvSpPr/>
      </dsp:nvSpPr>
      <dsp:spPr>
        <a:xfrm>
          <a:off x="1511698" y="4276644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MyBookList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523745" y="4288691"/>
        <a:ext cx="1260963" cy="387213"/>
      </dsp:txXfrm>
    </dsp:sp>
    <dsp:sp modelId="{6F630294-BBA6-4C51-A35E-8FD3ED687360}">
      <dsp:nvSpPr>
        <dsp:cNvPr id="0" name=""/>
        <dsp:cNvSpPr/>
      </dsp:nvSpPr>
      <dsp:spPr>
        <a:xfrm>
          <a:off x="3643271" y="2727269"/>
          <a:ext cx="1125248" cy="627433"/>
        </a:xfrm>
        <a:custGeom>
          <a:avLst/>
          <a:gdLst/>
          <a:ahLst/>
          <a:cxnLst/>
          <a:rect l="0" t="0" r="0" b="0"/>
          <a:pathLst>
            <a:path>
              <a:moveTo>
                <a:pt x="1125248" y="0"/>
              </a:moveTo>
              <a:lnTo>
                <a:pt x="1125248" y="313716"/>
              </a:lnTo>
              <a:lnTo>
                <a:pt x="0" y="313716"/>
              </a:lnTo>
              <a:lnTo>
                <a:pt x="0" y="62743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3AB19-1BC1-4309-B1BD-351DA244D346}">
      <dsp:nvSpPr>
        <dsp:cNvPr id="0" name=""/>
        <dsp:cNvSpPr/>
      </dsp:nvSpPr>
      <dsp:spPr>
        <a:xfrm>
          <a:off x="3000742" y="3354702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SearchBookFrag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12789" y="3366749"/>
        <a:ext cx="1260963" cy="387213"/>
      </dsp:txXfrm>
    </dsp:sp>
    <dsp:sp modelId="{74B4F497-573D-4890-827C-D4A812F487BB}">
      <dsp:nvSpPr>
        <dsp:cNvPr id="0" name=""/>
        <dsp:cNvSpPr/>
      </dsp:nvSpPr>
      <dsp:spPr>
        <a:xfrm>
          <a:off x="3597551" y="3766009"/>
          <a:ext cx="91440" cy="510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635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51F2C-A80C-435C-B83D-2FCF80FB0B1F}">
      <dsp:nvSpPr>
        <dsp:cNvPr id="0" name=""/>
        <dsp:cNvSpPr/>
      </dsp:nvSpPr>
      <dsp:spPr>
        <a:xfrm>
          <a:off x="3000742" y="4276644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AddRevActivity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3012789" y="4288691"/>
        <a:ext cx="1260963" cy="387213"/>
      </dsp:txXfrm>
    </dsp:sp>
    <dsp:sp modelId="{24B72656-5549-4EAD-A32B-779F2453B345}">
      <dsp:nvSpPr>
        <dsp:cNvPr id="0" name=""/>
        <dsp:cNvSpPr/>
      </dsp:nvSpPr>
      <dsp:spPr>
        <a:xfrm>
          <a:off x="4768519" y="2727269"/>
          <a:ext cx="375082" cy="627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16"/>
              </a:lnTo>
              <a:lnTo>
                <a:pt x="375082" y="313716"/>
              </a:lnTo>
              <a:lnTo>
                <a:pt x="375082" y="62743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8FD47-F631-4C9E-9377-51369895288D}">
      <dsp:nvSpPr>
        <dsp:cNvPr id="0" name=""/>
        <dsp:cNvSpPr/>
      </dsp:nvSpPr>
      <dsp:spPr>
        <a:xfrm>
          <a:off x="4501074" y="3354702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SharedReviewFrag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513121" y="3366749"/>
        <a:ext cx="1260963" cy="387213"/>
      </dsp:txXfrm>
    </dsp:sp>
    <dsp:sp modelId="{3EFE958E-107B-4409-8AFD-E3F72F1AD6ED}">
      <dsp:nvSpPr>
        <dsp:cNvPr id="0" name=""/>
        <dsp:cNvSpPr/>
      </dsp:nvSpPr>
      <dsp:spPr>
        <a:xfrm>
          <a:off x="5097882" y="3766009"/>
          <a:ext cx="91440" cy="5106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635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06BA9-509C-465A-8259-31154F45FF54}">
      <dsp:nvSpPr>
        <dsp:cNvPr id="0" name=""/>
        <dsp:cNvSpPr/>
      </dsp:nvSpPr>
      <dsp:spPr>
        <a:xfrm>
          <a:off x="4501074" y="4276644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DetailRevActivity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4513121" y="4288691"/>
        <a:ext cx="1260963" cy="387213"/>
      </dsp:txXfrm>
    </dsp:sp>
    <dsp:sp modelId="{C75DDDEB-5004-4096-BF5A-569C791E5E12}">
      <dsp:nvSpPr>
        <dsp:cNvPr id="0" name=""/>
        <dsp:cNvSpPr/>
      </dsp:nvSpPr>
      <dsp:spPr>
        <a:xfrm>
          <a:off x="4768519" y="2727269"/>
          <a:ext cx="1875414" cy="627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16"/>
              </a:lnTo>
              <a:lnTo>
                <a:pt x="1875414" y="313716"/>
              </a:lnTo>
              <a:lnTo>
                <a:pt x="1875414" y="62743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ADBC5-9183-4C95-A7DE-2E8DD70FC587}">
      <dsp:nvSpPr>
        <dsp:cNvPr id="0" name=""/>
        <dsp:cNvSpPr/>
      </dsp:nvSpPr>
      <dsp:spPr>
        <a:xfrm>
          <a:off x="6001405" y="3354702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BookCalanderFrag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6013452" y="3366749"/>
        <a:ext cx="1260963" cy="387213"/>
      </dsp:txXfrm>
    </dsp:sp>
    <dsp:sp modelId="{ABF06B6B-7687-4BA3-A7A3-A89B67E5302B}">
      <dsp:nvSpPr>
        <dsp:cNvPr id="0" name=""/>
        <dsp:cNvSpPr/>
      </dsp:nvSpPr>
      <dsp:spPr>
        <a:xfrm>
          <a:off x="4768519" y="2727269"/>
          <a:ext cx="3375745" cy="627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16"/>
              </a:lnTo>
              <a:lnTo>
                <a:pt x="3375745" y="313716"/>
              </a:lnTo>
              <a:lnTo>
                <a:pt x="3375745" y="627433"/>
              </a:lnTo>
            </a:path>
          </a:pathLst>
        </a:custGeom>
        <a:noFill/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6C6C8-A324-43F5-9959-7D41B53DC374}">
      <dsp:nvSpPr>
        <dsp:cNvPr id="0" name=""/>
        <dsp:cNvSpPr/>
      </dsp:nvSpPr>
      <dsp:spPr>
        <a:xfrm>
          <a:off x="7501737" y="3354702"/>
          <a:ext cx="1285057" cy="41130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solidFill>
                <a:schemeClr val="tx2">
                  <a:lumMod val="50000"/>
                </a:schemeClr>
              </a:solidFill>
            </a:rPr>
            <a:t>SettingsFrag</a:t>
          </a:r>
          <a:endParaRPr lang="ko-KR" altLang="en-US" sz="1000" b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7513784" y="3366749"/>
        <a:ext cx="1260963" cy="387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2514-E804-4E81-9FA4-88D25AD31C4B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53BEA-EB94-4364-9E5D-177BFC1E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3BEA-EB94-4364-9E5D-177BFC1E93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4550" y="6381327"/>
            <a:ext cx="3136900" cy="34014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04F9F3-8E84-416B-B60B-87E0B484D1A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650805-91E7-4182-A501-7A1E6C5B2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008784" y="20608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명</a:t>
            </a:r>
            <a:endParaRPr lang="en-US" altLang="ko-KR" dirty="0" smtClean="0"/>
          </a:p>
          <a:p>
            <a:r>
              <a:rPr lang="ko-KR" altLang="en-US" dirty="0" smtClean="0"/>
              <a:t>화면 구분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5303-A58D-4B56-BED8-BD6F5C893616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 txBox="1">
            <a:spLocks noChangeArrowheads="1"/>
          </p:cNvSpPr>
          <p:nvPr/>
        </p:nvSpPr>
        <p:spPr bwMode="auto">
          <a:xfrm>
            <a:off x="788989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독서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다이어리 스토리보드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07424"/>
              </p:ext>
            </p:extLst>
          </p:nvPr>
        </p:nvGraphicFramePr>
        <p:xfrm>
          <a:off x="5329238" y="5877272"/>
          <a:ext cx="4248151" cy="691794"/>
        </p:xfrm>
        <a:graphic>
          <a:graphicData uri="http://schemas.openxmlformats.org/drawingml/2006/table">
            <a:tbl>
              <a:tblPr/>
              <a:tblGrid>
                <a:gridCol w="870162"/>
                <a:gridCol w="2126390"/>
                <a:gridCol w="550388"/>
                <a:gridCol w="701211"/>
              </a:tblGrid>
              <a:tr h="230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웹앱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콘텐츠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개발자 양성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오성경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235328" y="1675522"/>
              <a:ext cx="2450416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43"/>
          <p:cNvSpPr txBox="1">
            <a:spLocks noChangeArrowheads="1"/>
          </p:cNvSpPr>
          <p:nvPr/>
        </p:nvSpPr>
        <p:spPr bwMode="auto">
          <a:xfrm>
            <a:off x="619125" y="712789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lang="en-US" altLang="ko-KR" sz="1200" dirty="0">
                <a:latin typeface="+mj-ea"/>
                <a:ea typeface="+mj-ea"/>
              </a:rPr>
              <a:t>Sample </a:t>
            </a:r>
            <a:r>
              <a:rPr lang="ko-KR" altLang="en-US" sz="1200" dirty="0">
                <a:latin typeface="+mj-ea"/>
                <a:ea typeface="+mj-ea"/>
              </a:rPr>
              <a:t>화면 구조도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57" name="Rectangle 243"/>
          <p:cNvSpPr txBox="1">
            <a:spLocks noChangeArrowheads="1"/>
          </p:cNvSpPr>
          <p:nvPr/>
        </p:nvSpPr>
        <p:spPr bwMode="auto">
          <a:xfrm>
            <a:off x="6881826" y="714357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lang="ko-KR" altLang="en-US" sz="1200" dirty="0">
                <a:latin typeface="+mj-ea"/>
                <a:ea typeface="+mj-ea"/>
              </a:rPr>
              <a:t>관리</a:t>
            </a:r>
            <a:r>
              <a:rPr lang="ko-KR" altLang="en-US" sz="1200" dirty="0">
                <a:latin typeface="+mj-ea"/>
                <a:ea typeface="+mj-ea"/>
              </a:rPr>
              <a:t>자</a:t>
            </a:r>
            <a:r>
              <a:rPr lang="en-US" altLang="ko-KR" sz="1200" dirty="0">
                <a:latin typeface="+mj-ea"/>
                <a:ea typeface="+mj-ea"/>
              </a:rPr>
              <a:t>( Admin ) : Web page</a:t>
            </a:r>
            <a:endParaRPr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66719" y="1500172"/>
          <a:ext cx="8501122" cy="3214712"/>
        </p:xfrm>
        <a:graphic>
          <a:graphicData uri="http://schemas.openxmlformats.org/drawingml/2006/table">
            <a:tbl>
              <a:tblPr/>
              <a:tblGrid>
                <a:gridCol w="662054"/>
                <a:gridCol w="662054"/>
                <a:gridCol w="114148"/>
                <a:gridCol w="662054"/>
                <a:gridCol w="662054"/>
                <a:gridCol w="114148"/>
                <a:gridCol w="659201"/>
                <a:gridCol w="659201"/>
                <a:gridCol w="111294"/>
                <a:gridCol w="659201"/>
                <a:gridCol w="659201"/>
                <a:gridCol w="114148"/>
                <a:gridCol w="662054"/>
                <a:gridCol w="662054"/>
                <a:gridCol w="114148"/>
                <a:gridCol w="662054"/>
                <a:gridCol w="662054"/>
              </a:tblGrid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웹스토밍 홈페이지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(http://web-storming.co.kr)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1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회사소개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About Us)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포트폴리오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Portfolio)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고객센터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웹스토밍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소개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About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WebStorming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HomePage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묻고 답하기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Q&amp;A)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조직도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Organization)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질문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(FAQ)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오시는 길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Contact Us)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견적문의현황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On Going)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1" y="142853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8" y="1785926"/>
            <a:ext cx="5572164" cy="42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rot="5400000">
            <a:off x="4737101" y="1784351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252789" y="1998664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13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독서 다이어리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5800726" y="2771776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667376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486026" y="2779713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68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(Native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App : client)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>
            <a:endCxn id="11" idx="1"/>
          </p:cNvCxnSpPr>
          <p:nvPr/>
        </p:nvCxnSpPr>
        <p:spPr>
          <a:xfrm flipV="1">
            <a:off x="3257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57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1351" y="3500439"/>
            <a:ext cx="1928813" cy="1500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답글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endCxn id="14" idx="1"/>
          </p:cNvCxnSpPr>
          <p:nvPr/>
        </p:nvCxnSpPr>
        <p:spPr>
          <a:xfrm flipV="1">
            <a:off x="6577014" y="3125788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077076" y="2960688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1100" y="3509964"/>
            <a:ext cx="3000396" cy="2990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페이지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나의 도서 리스트 확인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도서명 검색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리뷰 작성 및 나의 도서 리스트에 추가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3.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 리뷰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공유된 리뷰 확인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좋아요 설정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코멘트 작성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4.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일정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독서 목표 수립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및 달성 관리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프로필 설정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     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별점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및 피드백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5790"/>
              </p:ext>
            </p:extLst>
          </p:nvPr>
        </p:nvGraphicFramePr>
        <p:xfrm>
          <a:off x="738158" y="214290"/>
          <a:ext cx="2143140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독서 다이어리 서비스 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1" y="142853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717845483"/>
              </p:ext>
            </p:extLst>
          </p:nvPr>
        </p:nvGraphicFramePr>
        <p:xfrm>
          <a:off x="523844" y="857232"/>
          <a:ext cx="8786874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57035"/>
              </p:ext>
            </p:extLst>
          </p:nvPr>
        </p:nvGraphicFramePr>
        <p:xfrm>
          <a:off x="738158" y="214290"/>
          <a:ext cx="1619240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40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Client: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Mobile App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화면 구조도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6663"/>
              </p:ext>
            </p:extLst>
          </p:nvPr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 로고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화면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페이지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프로젝트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user\Desktop\MyProject\Activity_Image\01_IntroActivit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35328" y="1675522"/>
              <a:ext cx="2450416" cy="408402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34379" y="2924944"/>
            <a:ext cx="214314" cy="229136"/>
            <a:chOff x="2643174" y="2707525"/>
            <a:chExt cx="214314" cy="229136"/>
          </a:xfrm>
        </p:grpSpPr>
        <p:sp>
          <p:nvSpPr>
            <p:cNvPr id="15" name="타원 14"/>
            <p:cNvSpPr/>
            <p:nvPr/>
          </p:nvSpPr>
          <p:spPr>
            <a:xfrm>
              <a:off x="2643174" y="2722031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70288" y="2707525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377189" y="4653136"/>
            <a:ext cx="214314" cy="229136"/>
            <a:chOff x="2643174" y="2707525"/>
            <a:chExt cx="214314" cy="229136"/>
          </a:xfrm>
        </p:grpSpPr>
        <p:sp>
          <p:nvSpPr>
            <p:cNvPr id="17" name="타원 16"/>
            <p:cNvSpPr/>
            <p:nvPr/>
          </p:nvSpPr>
          <p:spPr>
            <a:xfrm>
              <a:off x="2643174" y="2722031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70288" y="2707525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IntroActivity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개요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None/>
                      </a:pP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LoginActivity -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화면</a:t>
                      </a: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IntroActivity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에서 자동으로 연결되는 화면</a:t>
                      </a: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PW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카카오 로그인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API</a:t>
                      </a: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구글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로그인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API</a:t>
                      </a: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grpSp>
          <p:nvGrpSpPr>
            <p:cNvPr id="3" name="그룹 12"/>
            <p:cNvGrpSpPr/>
            <p:nvPr/>
          </p:nvGrpSpPr>
          <p:grpSpPr>
            <a:xfrm>
              <a:off x="2143108" y="1214422"/>
              <a:ext cx="2634856" cy="5072098"/>
              <a:chOff x="2143108" y="1214422"/>
              <a:chExt cx="2634856" cy="5072098"/>
            </a:xfrm>
            <a:noFill/>
          </p:grpSpPr>
          <p:pic>
            <p:nvPicPr>
              <p:cNvPr id="1029" name="Picture 5" descr="C:\Users\user\Desktop\MyProject\Activity_Image\01_IntroActivity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 bwMode="auto">
              <a:xfrm>
                <a:off x="2235328" y="1675522"/>
                <a:ext cx="2450416" cy="4084026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</p:pic>
          <p:sp>
            <p:nvSpPr>
              <p:cNvPr id="8" name="모서리가 둥근 직사각형 7"/>
              <p:cNvSpPr/>
              <p:nvPr/>
            </p:nvSpPr>
            <p:spPr>
              <a:xfrm>
                <a:off x="2143108" y="1214422"/>
                <a:ext cx="2634856" cy="5072098"/>
              </a:xfrm>
              <a:prstGeom prst="roundRect">
                <a:avLst/>
              </a:prstGeom>
              <a:grp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889032" y="1428736"/>
                <a:ext cx="1143008" cy="71438"/>
              </a:xfrm>
              <a:prstGeom prst="roundRect">
                <a:avLst/>
              </a:prstGeom>
              <a:grp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103346" y="5929330"/>
                <a:ext cx="714380" cy="214314"/>
              </a:xfrm>
              <a:prstGeom prst="roundRect">
                <a:avLst/>
              </a:prstGeom>
              <a:grp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643174" y="2714620"/>
              <a:ext cx="214314" cy="229136"/>
              <a:chOff x="-857288" y="2504619"/>
              <a:chExt cx="214314" cy="229136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643174" y="3143248"/>
              <a:ext cx="214314" cy="229136"/>
              <a:chOff x="-857288" y="2504619"/>
              <a:chExt cx="214314" cy="229136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2</a:t>
                </a:r>
                <a:endParaRPr lang="ko-KR" altLang="en-US" sz="900" b="1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643174" y="3786190"/>
              <a:ext cx="214314" cy="229136"/>
              <a:chOff x="-857288" y="2504619"/>
              <a:chExt cx="214314" cy="22913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3</a:t>
                </a:r>
                <a:endParaRPr lang="ko-KR" altLang="en-US" sz="900" b="1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643174" y="4214818"/>
              <a:ext cx="214314" cy="229136"/>
              <a:chOff x="-857288" y="2504619"/>
              <a:chExt cx="214314" cy="22913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4</a:t>
                </a:r>
                <a:endParaRPr lang="ko-KR" altLang="en-US" sz="900" b="1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MainActivity-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MyPageFragment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MyReviewFragment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MainActivity-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MyPageFragment</a:t>
                      </a:r>
                      <a:endParaRPr lang="en-US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    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MyReviewFragment</a:t>
                      </a:r>
                      <a:endParaRPr lang="en-US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나의 도서 리뷰를 확인할 수 있는 화면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BottomNavigation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MyPage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탭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TabLayout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–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나의 기록 탭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RecyclerView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 리뷰 리스트 생성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도서 표지 이미지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리뷰 정보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공유 버튼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리뷰 작성 날짜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grpSp>
          <p:nvGrpSpPr>
            <p:cNvPr id="3" name="그룹 12"/>
            <p:cNvGrpSpPr/>
            <p:nvPr/>
          </p:nvGrpSpPr>
          <p:grpSpPr>
            <a:xfrm>
              <a:off x="2143108" y="1214422"/>
              <a:ext cx="2634856" cy="5072098"/>
              <a:chOff x="2143108" y="1214422"/>
              <a:chExt cx="2634856" cy="507209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143108" y="1214422"/>
                <a:ext cx="2634856" cy="5072098"/>
              </a:xfrm>
              <a:prstGeom prst="round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user\Desktop\MyProject\Activity_Image\01_IntroActivity.jpg"/>
              <p:cNvPicPr>
                <a:picLocks noChangeAspect="1" noChangeArrowheads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2235328" y="1675522"/>
                <a:ext cx="2450416" cy="40840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</p:pic>
          <p:sp>
            <p:nvSpPr>
              <p:cNvPr id="11" name="모서리가 둥근 직사각형 10"/>
              <p:cNvSpPr/>
              <p:nvPr/>
            </p:nvSpPr>
            <p:spPr>
              <a:xfrm>
                <a:off x="2889032" y="1428736"/>
                <a:ext cx="1143008" cy="71438"/>
              </a:xfrm>
              <a:prstGeom prst="round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103346" y="5929330"/>
                <a:ext cx="714380" cy="21431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214546" y="5357826"/>
              <a:ext cx="214314" cy="229136"/>
              <a:chOff x="-857288" y="2504619"/>
              <a:chExt cx="214314" cy="229136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714612" y="1500174"/>
              <a:ext cx="214314" cy="229136"/>
              <a:chOff x="-857288" y="2504619"/>
              <a:chExt cx="214314" cy="229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2</a:t>
                </a:r>
                <a:endParaRPr lang="ko-KR" altLang="en-US" sz="900" b="1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71736" y="2285992"/>
              <a:ext cx="214314" cy="229136"/>
              <a:chOff x="-857288" y="2504619"/>
              <a:chExt cx="214314" cy="229136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4</a:t>
                </a:r>
                <a:endParaRPr lang="ko-KR" altLang="en-US" sz="900" b="1" dirty="0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2214546" y="1965736"/>
              <a:ext cx="2500330" cy="92869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71802" y="1857364"/>
              <a:ext cx="1071570" cy="1143008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928926" y="1785926"/>
              <a:ext cx="214314" cy="229136"/>
              <a:chOff x="-857288" y="2504619"/>
              <a:chExt cx="214314" cy="229136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5</a:t>
                </a:r>
                <a:endParaRPr lang="ko-KR" altLang="en-US" sz="900" b="1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143108" y="1857364"/>
              <a:ext cx="214314" cy="229136"/>
              <a:chOff x="-857288" y="2504619"/>
              <a:chExt cx="214314" cy="22913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3</a:t>
                </a:r>
                <a:endParaRPr lang="ko-KR" altLang="en-US" sz="900" b="1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14810" y="1928802"/>
              <a:ext cx="214314" cy="229136"/>
              <a:chOff x="-857288" y="2504619"/>
              <a:chExt cx="214314" cy="229136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6</a:t>
                </a:r>
                <a:endParaRPr lang="ko-KR" altLang="en-US" sz="900" b="1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4214810" y="2500306"/>
              <a:ext cx="214314" cy="229136"/>
              <a:chOff x="-857288" y="2504619"/>
              <a:chExt cx="214314" cy="229136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7</a:t>
                </a:r>
                <a:endParaRPr lang="ko-KR" altLang="en-US" sz="9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23845" y="142853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독서 다이어리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MainActivity-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MyPageFragment</a:t>
                      </a: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MyBookListFragment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오성경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None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MainActivity-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MyPageFragment</a:t>
                      </a:r>
                      <a:endParaRPr lang="en-US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    -</a:t>
                      </a:r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MyReviewFragment</a:t>
                      </a:r>
                      <a:endParaRPr lang="en-US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나의 도서 목록을 확인할 수 있는 화면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BottomNavigation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–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MyBook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탭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TabLayout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–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나의 기록 탭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RecyclerView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로 도서 리스트 생성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도서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정보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표지 이미지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1" i="0" u="none" strike="noStrike" baseline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RatingBar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로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별점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설정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grpSp>
          <p:nvGrpSpPr>
            <p:cNvPr id="3" name="그룹 12"/>
            <p:cNvGrpSpPr/>
            <p:nvPr/>
          </p:nvGrpSpPr>
          <p:grpSpPr>
            <a:xfrm>
              <a:off x="2143108" y="1214422"/>
              <a:ext cx="2634856" cy="5072098"/>
              <a:chOff x="2143108" y="1214422"/>
              <a:chExt cx="2634856" cy="507209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143108" y="1214422"/>
                <a:ext cx="2634856" cy="5072098"/>
              </a:xfrm>
              <a:prstGeom prst="roundRect">
                <a:avLst/>
              </a:pr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user\Desktop\MyProject\Activity_Image\01_IntroActivity.jpg"/>
              <p:cNvPicPr>
                <a:picLocks noChangeAspect="1" noChangeArrowheads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2235328" y="1675522"/>
                <a:ext cx="2450416" cy="40840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</p:pic>
          <p:sp>
            <p:nvSpPr>
              <p:cNvPr id="11" name="모서리가 둥근 직사각형 10"/>
              <p:cNvSpPr/>
              <p:nvPr/>
            </p:nvSpPr>
            <p:spPr>
              <a:xfrm>
                <a:off x="2889032" y="1428736"/>
                <a:ext cx="1143008" cy="71438"/>
              </a:xfrm>
              <a:prstGeom prst="roundRect">
                <a:avLst/>
              </a:prstGeom>
              <a:no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103346" y="5929330"/>
                <a:ext cx="714380" cy="214314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214546" y="5357826"/>
              <a:ext cx="214314" cy="229136"/>
              <a:chOff x="-857288" y="2504619"/>
              <a:chExt cx="214314" cy="229136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995095" y="1500174"/>
              <a:ext cx="214314" cy="229136"/>
              <a:chOff x="-857288" y="2504619"/>
              <a:chExt cx="214314" cy="229136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2</a:t>
                </a:r>
                <a:endParaRPr lang="ko-KR" altLang="en-US" sz="900" b="1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214546" y="1965736"/>
              <a:ext cx="714380" cy="96319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454738" y="2214554"/>
              <a:ext cx="214314" cy="229136"/>
              <a:chOff x="-857288" y="2504619"/>
              <a:chExt cx="214314" cy="22913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4</a:t>
                </a:r>
                <a:endParaRPr lang="ko-KR" altLang="en-US" sz="900" b="1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714612" y="2662864"/>
              <a:ext cx="214314" cy="229136"/>
              <a:chOff x="-857288" y="2504619"/>
              <a:chExt cx="214314" cy="22913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5</a:t>
                </a:r>
                <a:endParaRPr lang="ko-KR" altLang="en-US" sz="900" b="1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143108" y="1857364"/>
              <a:ext cx="214314" cy="229136"/>
              <a:chOff x="-857288" y="2504619"/>
              <a:chExt cx="214314" cy="229136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-857288" y="2512030"/>
                <a:ext cx="214314" cy="21431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8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-844349" y="2504619"/>
                <a:ext cx="153932" cy="229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3</a:t>
                </a:r>
                <a:endParaRPr lang="ko-KR" altLang="en-US" sz="900" b="1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"/>
          <p:cNvGrpSpPr/>
          <p:nvPr/>
        </p:nvGrpSpPr>
        <p:grpSpPr>
          <a:xfrm>
            <a:off x="2524108" y="1214422"/>
            <a:ext cx="2634856" cy="5072098"/>
            <a:chOff x="2143108" y="1214422"/>
            <a:chExt cx="2634856" cy="507209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43108" y="1214422"/>
              <a:ext cx="2634856" cy="5072098"/>
            </a:xfrm>
            <a:prstGeom prst="round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35328" y="1675522"/>
              <a:ext cx="2450415" cy="408402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2889032" y="1428736"/>
              <a:ext cx="1143008" cy="71438"/>
            </a:xfrm>
            <a:prstGeom prst="roundRect">
              <a:avLst/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03346" y="5929330"/>
              <a:ext cx="714380" cy="214314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12275" y="1723791"/>
            <a:ext cx="214314" cy="229136"/>
            <a:chOff x="-857288" y="2504619"/>
            <a:chExt cx="214314" cy="229136"/>
          </a:xfrm>
        </p:grpSpPr>
        <p:sp>
          <p:nvSpPr>
            <p:cNvPr id="10" name="타원 9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07145" y="2070769"/>
            <a:ext cx="214314" cy="229136"/>
            <a:chOff x="-857288" y="2504619"/>
            <a:chExt cx="214314" cy="229136"/>
          </a:xfrm>
        </p:grpSpPr>
        <p:sp>
          <p:nvSpPr>
            <p:cNvPr id="15" name="타원 14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96616" y="3492458"/>
            <a:ext cx="214314" cy="229136"/>
            <a:chOff x="-857288" y="2504619"/>
            <a:chExt cx="214314" cy="229136"/>
          </a:xfrm>
        </p:grpSpPr>
        <p:sp>
          <p:nvSpPr>
            <p:cNvPr id="18" name="타원 17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496616" y="3921086"/>
            <a:ext cx="214314" cy="229136"/>
            <a:chOff x="-857288" y="2504619"/>
            <a:chExt cx="214314" cy="229136"/>
          </a:xfrm>
        </p:grpSpPr>
        <p:sp>
          <p:nvSpPr>
            <p:cNvPr id="21" name="타원 20"/>
            <p:cNvSpPr/>
            <p:nvPr/>
          </p:nvSpPr>
          <p:spPr>
            <a:xfrm>
              <a:off x="-857288" y="2512030"/>
              <a:ext cx="214314" cy="2143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44349" y="2504619"/>
              <a:ext cx="153932" cy="22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/>
                <a:t>4</a:t>
              </a:r>
              <a:endParaRPr lang="ko-KR" altLang="en-US" sz="9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827</Words>
  <Application>Microsoft Office PowerPoint</Application>
  <PresentationFormat>A4 용지(210x297mm)</PresentationFormat>
  <Paragraphs>1038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성경쓰</cp:lastModifiedBy>
  <cp:revision>44</cp:revision>
  <dcterms:created xsi:type="dcterms:W3CDTF">2017-07-19T23:46:05Z</dcterms:created>
  <dcterms:modified xsi:type="dcterms:W3CDTF">2020-07-04T13:54:40Z</dcterms:modified>
</cp:coreProperties>
</file>