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57" r:id="rId3"/>
    <p:sldId id="260" r:id="rId4"/>
    <p:sldId id="258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8A"/>
    <a:srgbClr val="ED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044" autoAdjust="0"/>
    <p:restoredTop sz="94523" autoAdjust="0"/>
  </p:normalViewPr>
  <p:slideViewPr>
    <p:cSldViewPr snapToGrid="0">
      <p:cViewPr>
        <p:scale>
          <a:sx n="70" d="100"/>
          <a:sy n="70" d="100"/>
        </p:scale>
        <p:origin x="546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9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3EFE1-BAD3-4743-965C-1E683B1986D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214AD8-5907-4246-AC9A-09A868574482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IntroActivity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AD52A74F-B557-4679-80BE-A54AAD7C48FF}" type="parTrans" cxnId="{A9EB5112-8AAF-41E6-87CC-3A870E7AF9D7}">
      <dgm:prSet/>
      <dgm:spPr/>
      <dgm:t>
        <a:bodyPr/>
        <a:lstStyle/>
        <a:p>
          <a:pPr latinLnBrk="1"/>
          <a:endParaRPr lang="ko-KR" altLang="en-US" b="1"/>
        </a:p>
      </dgm:t>
    </dgm:pt>
    <dgm:pt modelId="{8213B171-2E9F-4A30-B26A-9CF7DDF3819C}" type="sibTrans" cxnId="{A9EB5112-8AAF-41E6-87CC-3A870E7AF9D7}">
      <dgm:prSet/>
      <dgm:spPr/>
      <dgm:t>
        <a:bodyPr/>
        <a:lstStyle/>
        <a:p>
          <a:pPr latinLnBrk="1"/>
          <a:endParaRPr lang="ko-KR" altLang="en-US" b="1"/>
        </a:p>
      </dgm:t>
    </dgm:pt>
    <dgm:pt modelId="{6FE16FDB-5AEC-49A1-9427-8D36A20BCCF4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MainActivity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FF5B536F-3326-4BBF-9E23-B3072BE740D9}" type="parTrans" cxnId="{FD8C5D5B-F1CE-4EAF-89E7-B0B5AC91736C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5DD89162-D7A1-47E1-9791-9A6813E0B447}" type="sibTrans" cxnId="{FD8C5D5B-F1CE-4EAF-89E7-B0B5AC91736C}">
      <dgm:prSet/>
      <dgm:spPr/>
      <dgm:t>
        <a:bodyPr/>
        <a:lstStyle/>
        <a:p>
          <a:pPr latinLnBrk="1"/>
          <a:endParaRPr lang="ko-KR" altLang="en-US" b="1"/>
        </a:p>
      </dgm:t>
    </dgm:pt>
    <dgm:pt modelId="{20CEBEE3-0337-4593-B739-C79CD95C5426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MyPageFrag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C961B1FB-2A8B-4D6D-BCD0-36DCFDACB590}" type="parTrans" cxnId="{2B328297-34DB-4A73-9B28-B5305E002386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1D234B01-3362-4C7C-B07F-BD649D478D94}" type="sibTrans" cxnId="{2B328297-34DB-4A73-9B28-B5305E002386}">
      <dgm:prSet/>
      <dgm:spPr/>
      <dgm:t>
        <a:bodyPr/>
        <a:lstStyle/>
        <a:p>
          <a:pPr latinLnBrk="1"/>
          <a:endParaRPr lang="ko-KR" altLang="en-US" b="1"/>
        </a:p>
      </dgm:t>
    </dgm:pt>
    <dgm:pt modelId="{7B3AFDED-BE48-4C03-A0D9-FEF8C71A1736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SettingsFrag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D6D011A6-6E5A-4367-AC18-93B3C9A01FB4}" type="parTrans" cxnId="{724E9DF1-E168-4F86-B2BC-29A1DB882E2C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8978CAF-BAAB-4FA1-A7D7-A4C5AD36CEF9}" type="sibTrans" cxnId="{724E9DF1-E168-4F86-B2BC-29A1DB882E2C}">
      <dgm:prSet/>
      <dgm:spPr/>
      <dgm:t>
        <a:bodyPr/>
        <a:lstStyle/>
        <a:p>
          <a:pPr latinLnBrk="1"/>
          <a:endParaRPr lang="ko-KR" altLang="en-US" b="1"/>
        </a:p>
      </dgm:t>
    </dgm:pt>
    <dgm:pt modelId="{3A39FC1C-026D-4DD5-9AD0-58B75AB6099C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LoginActivity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1A6CFDA0-5D92-4AF9-A137-371E8F3D9CAD}" type="parTrans" cxnId="{F02908DA-CFF8-4CC8-A860-5C78937A0317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E1014334-B4F8-46A3-8692-9344D9485F0D}" type="sibTrans" cxnId="{F02908DA-CFF8-4CC8-A860-5C78937A0317}">
      <dgm:prSet/>
      <dgm:spPr/>
      <dgm:t>
        <a:bodyPr/>
        <a:lstStyle/>
        <a:p>
          <a:pPr latinLnBrk="1"/>
          <a:endParaRPr lang="ko-KR" altLang="en-US" b="1"/>
        </a:p>
      </dgm:t>
    </dgm:pt>
    <dgm:pt modelId="{47D96A5B-CF71-4D53-960E-890E6C550884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SearchBookFrag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04FCEC8A-32A9-43F3-8404-40C26F8E8871}" type="parTrans" cxnId="{9DD332A5-BAE1-4649-A9A8-3CDFBEC572F5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70170C08-FB85-43DF-BE84-A49071873244}" type="sibTrans" cxnId="{9DD332A5-BAE1-4649-A9A8-3CDFBEC572F5}">
      <dgm:prSet/>
      <dgm:spPr/>
      <dgm:t>
        <a:bodyPr/>
        <a:lstStyle/>
        <a:p>
          <a:pPr latinLnBrk="1"/>
          <a:endParaRPr lang="ko-KR" altLang="en-US" b="1"/>
        </a:p>
      </dgm:t>
    </dgm:pt>
    <dgm:pt modelId="{8753ECB5-7C78-4E31-AB67-9218604B724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SharedReviewFrag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20112EA7-D3C2-4E90-B72D-B0710C74365F}" type="parTrans" cxnId="{A06CA8E8-51F1-4309-9AC4-6A974BE9F7DE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ED8CA608-6B1F-493B-8D88-7368E5A68AC6}" type="sibTrans" cxnId="{A06CA8E8-51F1-4309-9AC4-6A974BE9F7DE}">
      <dgm:prSet/>
      <dgm:spPr/>
      <dgm:t>
        <a:bodyPr/>
        <a:lstStyle/>
        <a:p>
          <a:pPr latinLnBrk="1"/>
          <a:endParaRPr lang="ko-KR" altLang="en-US" b="1"/>
        </a:p>
      </dgm:t>
    </dgm:pt>
    <dgm:pt modelId="{E5A7148C-4310-4B07-814B-F6C952591BB5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BookCalanderFrag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698ABD30-09E9-4B02-8571-FFFED2A0C1FE}" type="parTrans" cxnId="{FD1F2657-BF1B-46CC-9C92-C313BED35607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0E0A6EA-E8CD-4CA3-B131-B4FE416B9A89}" type="sibTrans" cxnId="{FD1F2657-BF1B-46CC-9C92-C313BED35607}">
      <dgm:prSet/>
      <dgm:spPr/>
      <dgm:t>
        <a:bodyPr/>
        <a:lstStyle/>
        <a:p>
          <a:pPr latinLnBrk="1"/>
          <a:endParaRPr lang="ko-KR" altLang="en-US" b="1"/>
        </a:p>
      </dgm:t>
    </dgm:pt>
    <dgm:pt modelId="{4D4B6BA2-0BB0-4356-81FA-37F866DBE95D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MyReview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77D48816-E09C-43E0-9188-C758CFD29275}" type="parTrans" cxnId="{F91BDD79-5400-4DA1-A67F-7DDF406BB390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BA2B6A58-FC51-4DEB-A4E6-B0EE11894184}" type="sibTrans" cxnId="{F91BDD79-5400-4DA1-A67F-7DDF406BB390}">
      <dgm:prSet/>
      <dgm:spPr/>
      <dgm:t>
        <a:bodyPr/>
        <a:lstStyle/>
        <a:p>
          <a:pPr latinLnBrk="1"/>
          <a:endParaRPr lang="ko-KR" altLang="en-US" b="1"/>
        </a:p>
      </dgm:t>
    </dgm:pt>
    <dgm:pt modelId="{7EDEE736-8F22-4948-ADA0-936A314820E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MyBookList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6C9AE08B-A65F-4715-BDB3-561C79C9FC9D}" type="parTrans" cxnId="{1D567D10-9E0A-4AD0-8ECF-E61F73E8C5A1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1483663C-C237-45C7-95B6-1B3EC37AC2B4}" type="sibTrans" cxnId="{1D567D10-9E0A-4AD0-8ECF-E61F73E8C5A1}">
      <dgm:prSet/>
      <dgm:spPr/>
      <dgm:t>
        <a:bodyPr/>
        <a:lstStyle/>
        <a:p>
          <a:pPr latinLnBrk="1"/>
          <a:endParaRPr lang="ko-KR" altLang="en-US" b="1"/>
        </a:p>
      </dgm:t>
    </dgm:pt>
    <dgm:pt modelId="{633FAE22-D054-46E5-90A9-383B0A0B8EB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AddRevActivity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0E1B00D3-C5D6-47D1-A5B7-7CC36F8293BF}" type="parTrans" cxnId="{5FE210A1-161E-42C3-BE96-16A5F0369438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2">
                <a:lumMod val="50000"/>
              </a:schemeClr>
            </a:solidFill>
          </a:endParaRPr>
        </a:p>
      </dgm:t>
    </dgm:pt>
    <dgm:pt modelId="{47F622BF-983B-45E6-9D50-3A9C77BC2144}" type="sibTrans" cxnId="{5FE210A1-161E-42C3-BE96-16A5F0369438}">
      <dgm:prSet/>
      <dgm:spPr/>
      <dgm:t>
        <a:bodyPr/>
        <a:lstStyle/>
        <a:p>
          <a:pPr latinLnBrk="1"/>
          <a:endParaRPr lang="ko-KR" altLang="en-US"/>
        </a:p>
      </dgm:t>
    </dgm:pt>
    <dgm:pt modelId="{0A59A9F0-5DB7-4545-984A-8B62D857AF7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DetailRevActivity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1A9E34EC-AA89-4F68-9384-ABC7897ABC57}" type="parTrans" cxnId="{8304A9C5-A095-48CD-A452-4A12527EBE54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2">
                <a:lumMod val="50000"/>
              </a:schemeClr>
            </a:solidFill>
          </a:endParaRPr>
        </a:p>
      </dgm:t>
    </dgm:pt>
    <dgm:pt modelId="{45F09E9F-E913-4F03-8C60-DCFBEBF38DEB}" type="sibTrans" cxnId="{8304A9C5-A095-48CD-A452-4A12527EBE54}">
      <dgm:prSet/>
      <dgm:spPr/>
      <dgm:t>
        <a:bodyPr/>
        <a:lstStyle/>
        <a:p>
          <a:pPr latinLnBrk="1"/>
          <a:endParaRPr lang="ko-KR" altLang="en-US"/>
        </a:p>
      </dgm:t>
    </dgm:pt>
    <dgm:pt modelId="{35208C3B-C42E-4E88-9AF8-6665A788D5C4}" type="pres">
      <dgm:prSet presAssocID="{01F3EFE1-BAD3-4743-965C-1E683B1986D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E64457-F96A-40F0-BF84-0A379F3A8148}" type="pres">
      <dgm:prSet presAssocID="{01F3EFE1-BAD3-4743-965C-1E683B1986DD}" presName="hierFlow" presStyleCnt="0"/>
      <dgm:spPr/>
    </dgm:pt>
    <dgm:pt modelId="{8AB9C13A-F085-4B36-A648-3927684C0DDB}" type="pres">
      <dgm:prSet presAssocID="{01F3EFE1-BAD3-4743-965C-1E683B1986D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527620-BC9A-4288-BE97-5D39EDB8DE9A}" type="pres">
      <dgm:prSet presAssocID="{78214AD8-5907-4246-AC9A-09A868574482}" presName="Name14" presStyleCnt="0"/>
      <dgm:spPr/>
    </dgm:pt>
    <dgm:pt modelId="{7BEE9C04-0734-4BCC-980B-A981458CAD9C}" type="pres">
      <dgm:prSet presAssocID="{78214AD8-5907-4246-AC9A-09A868574482}" presName="level1Shape" presStyleLbl="node0" presStyleIdx="0" presStyleCnt="1" custScaleX="179082" custScaleY="94576" custLinFactY="-3447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19202-30A5-4A5B-98BC-086B781C47D1}" type="pres">
      <dgm:prSet presAssocID="{78214AD8-5907-4246-AC9A-09A868574482}" presName="hierChild2" presStyleCnt="0"/>
      <dgm:spPr/>
    </dgm:pt>
    <dgm:pt modelId="{6CD75037-F074-4A29-A98C-C9FAD03FCE50}" type="pres">
      <dgm:prSet presAssocID="{1A6CFDA0-5D92-4AF9-A137-371E8F3D9CAD}" presName="Name19" presStyleLbl="parChTrans1D2" presStyleIdx="0" presStyleCnt="1" custScaleY="2000000"/>
      <dgm:spPr/>
      <dgm:t>
        <a:bodyPr/>
        <a:lstStyle/>
        <a:p>
          <a:pPr latinLnBrk="1"/>
          <a:endParaRPr lang="ko-KR" altLang="en-US"/>
        </a:p>
      </dgm:t>
    </dgm:pt>
    <dgm:pt modelId="{217F6402-A05A-4F8F-88D1-D2795DEB4DB6}" type="pres">
      <dgm:prSet presAssocID="{3A39FC1C-026D-4DD5-9AD0-58B75AB6099C}" presName="Name21" presStyleCnt="0"/>
      <dgm:spPr/>
    </dgm:pt>
    <dgm:pt modelId="{4587543C-3564-4670-A2CB-820527C116A8}" type="pres">
      <dgm:prSet presAssocID="{3A39FC1C-026D-4DD5-9AD0-58B75AB6099C}" presName="level2Shape" presStyleLbl="node2" presStyleIdx="0" presStyleCnt="1" custScaleX="179082" custScaleY="85978" custLinFactY="-3418" custLinFactNeighborY="-100000"/>
      <dgm:spPr/>
      <dgm:t>
        <a:bodyPr/>
        <a:lstStyle/>
        <a:p>
          <a:pPr latinLnBrk="1"/>
          <a:endParaRPr lang="ko-KR" altLang="en-US"/>
        </a:p>
      </dgm:t>
    </dgm:pt>
    <dgm:pt modelId="{0063E52F-251A-4223-957C-6C53E59F9FEF}" type="pres">
      <dgm:prSet presAssocID="{3A39FC1C-026D-4DD5-9AD0-58B75AB6099C}" presName="hierChild3" presStyleCnt="0"/>
      <dgm:spPr/>
    </dgm:pt>
    <dgm:pt modelId="{248C7281-AAA7-4FC0-8835-FBC340A64F1B}" type="pres">
      <dgm:prSet presAssocID="{FF5B536F-3326-4BBF-9E23-B3072BE740D9}" presName="Name19" presStyleLbl="parChTrans1D3" presStyleIdx="0" presStyleCnt="1" custScaleY="2000000"/>
      <dgm:spPr/>
      <dgm:t>
        <a:bodyPr/>
        <a:lstStyle/>
        <a:p>
          <a:pPr latinLnBrk="1"/>
          <a:endParaRPr lang="ko-KR" altLang="en-US"/>
        </a:p>
      </dgm:t>
    </dgm:pt>
    <dgm:pt modelId="{9EE9B870-3009-41BF-9470-DAF958F19709}" type="pres">
      <dgm:prSet presAssocID="{6FE16FDB-5AEC-49A1-9427-8D36A20BCCF4}" presName="Name21" presStyleCnt="0"/>
      <dgm:spPr/>
    </dgm:pt>
    <dgm:pt modelId="{C0F55382-9B41-4F9A-857F-090D519ECE46}" type="pres">
      <dgm:prSet presAssocID="{6FE16FDB-5AEC-49A1-9427-8D36A20BCCF4}" presName="level2Shape" presStyleLbl="node3" presStyleIdx="0" presStyleCnt="1" custScaleX="179082" custScaleY="85978" custLinFactNeighborY="-59582"/>
      <dgm:spPr/>
      <dgm:t>
        <a:bodyPr/>
        <a:lstStyle/>
        <a:p>
          <a:pPr latinLnBrk="1"/>
          <a:endParaRPr lang="ko-KR" altLang="en-US"/>
        </a:p>
      </dgm:t>
    </dgm:pt>
    <dgm:pt modelId="{3C6C18B4-FF5B-4827-9072-8FBD4166808B}" type="pres">
      <dgm:prSet presAssocID="{6FE16FDB-5AEC-49A1-9427-8D36A20BCCF4}" presName="hierChild3" presStyleCnt="0"/>
      <dgm:spPr/>
    </dgm:pt>
    <dgm:pt modelId="{6D0233F9-4270-45FE-BF48-51E0E9208EA6}" type="pres">
      <dgm:prSet presAssocID="{C961B1FB-2A8B-4D6D-BCD0-36DCFDACB590}" presName="Name19" presStyleLbl="parChTrans1D4" presStyleIdx="0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0E2A024C-016C-4570-AB86-FE733DAB50DC}" type="pres">
      <dgm:prSet presAssocID="{20CEBEE3-0337-4593-B739-C79CD95C5426}" presName="Name21" presStyleCnt="0"/>
      <dgm:spPr/>
    </dgm:pt>
    <dgm:pt modelId="{1A7E8AE9-C2BE-4A09-9D72-AA853DFBC8C7}" type="pres">
      <dgm:prSet presAssocID="{20CEBEE3-0337-4593-B739-C79CD95C5426}" presName="level2Shape" presStyleLbl="node4" presStyleIdx="0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D18A269D-2216-4188-A0A8-E58118E61B81}" type="pres">
      <dgm:prSet presAssocID="{20CEBEE3-0337-4593-B739-C79CD95C5426}" presName="hierChild3" presStyleCnt="0"/>
      <dgm:spPr/>
    </dgm:pt>
    <dgm:pt modelId="{BB16766B-C412-4EB8-8F74-8AE4B091CD7E}" type="pres">
      <dgm:prSet presAssocID="{77D48816-E09C-43E0-9188-C758CFD29275}" presName="Name19" presStyleLbl="parChTrans1D4" presStyleIdx="1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258B7F77-82C9-4843-94AB-8A2636F10250}" type="pres">
      <dgm:prSet presAssocID="{4D4B6BA2-0BB0-4356-81FA-37F866DBE95D}" presName="Name21" presStyleCnt="0"/>
      <dgm:spPr/>
    </dgm:pt>
    <dgm:pt modelId="{7498ECF2-8371-4ABE-BF01-BE249309F8DD}" type="pres">
      <dgm:prSet presAssocID="{4D4B6BA2-0BB0-4356-81FA-37F866DBE95D}" presName="level2Shape" presStyleLbl="node4" presStyleIdx="1" presStyleCnt="9" custScaleX="179082" custScaleY="85978" custLinFactNeighborX="6281" custLinFactNeighborY="98315"/>
      <dgm:spPr/>
      <dgm:t>
        <a:bodyPr/>
        <a:lstStyle/>
        <a:p>
          <a:pPr latinLnBrk="1"/>
          <a:endParaRPr lang="ko-KR" altLang="en-US"/>
        </a:p>
      </dgm:t>
    </dgm:pt>
    <dgm:pt modelId="{BB328413-C3E8-4827-874F-1EF43BBFA12F}" type="pres">
      <dgm:prSet presAssocID="{4D4B6BA2-0BB0-4356-81FA-37F866DBE95D}" presName="hierChild3" presStyleCnt="0"/>
      <dgm:spPr/>
    </dgm:pt>
    <dgm:pt modelId="{D39D7E3D-865C-42CE-A8C2-9BF7E749FCCC}" type="pres">
      <dgm:prSet presAssocID="{6C9AE08B-A65F-4715-BDB3-561C79C9FC9D}" presName="Name19" presStyleLbl="parChTrans1D4" presStyleIdx="2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6D0DF962-1872-408B-B350-57FC3E4AA254}" type="pres">
      <dgm:prSet presAssocID="{7EDEE736-8F22-4948-ADA0-936A314820EA}" presName="Name21" presStyleCnt="0"/>
      <dgm:spPr/>
    </dgm:pt>
    <dgm:pt modelId="{13F59C41-BCFF-4699-BF78-24FABA2DB1C4}" type="pres">
      <dgm:prSet presAssocID="{7EDEE736-8F22-4948-ADA0-936A314820EA}" presName="level2Shape" presStyleLbl="node4" presStyleIdx="2" presStyleCnt="9" custScaleX="179082" custScaleY="85978" custLinFactNeighborX="1573" custLinFactNeighborY="98315"/>
      <dgm:spPr/>
      <dgm:t>
        <a:bodyPr/>
        <a:lstStyle/>
        <a:p>
          <a:pPr latinLnBrk="1"/>
          <a:endParaRPr lang="ko-KR" altLang="en-US"/>
        </a:p>
      </dgm:t>
    </dgm:pt>
    <dgm:pt modelId="{F835C44E-7893-4470-8283-E0A6829102F1}" type="pres">
      <dgm:prSet presAssocID="{7EDEE736-8F22-4948-ADA0-936A314820EA}" presName="hierChild3" presStyleCnt="0"/>
      <dgm:spPr/>
    </dgm:pt>
    <dgm:pt modelId="{6F630294-BBA6-4C51-A35E-8FD3ED687360}" type="pres">
      <dgm:prSet presAssocID="{04FCEC8A-32A9-43F3-8404-40C26F8E8871}" presName="Name19" presStyleLbl="parChTrans1D4" presStyleIdx="3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BB2998F9-BAB2-49CF-88CF-78987F75E912}" type="pres">
      <dgm:prSet presAssocID="{47D96A5B-CF71-4D53-960E-890E6C550884}" presName="Name21" presStyleCnt="0"/>
      <dgm:spPr/>
    </dgm:pt>
    <dgm:pt modelId="{3313AB19-1BC1-4309-B1BD-351DA244D346}" type="pres">
      <dgm:prSet presAssocID="{47D96A5B-CF71-4D53-960E-890E6C550884}" presName="level2Shape" presStyleLbl="node4" presStyleIdx="3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A675E547-0B7F-44AE-9F72-C2EBA48BF09B}" type="pres">
      <dgm:prSet presAssocID="{47D96A5B-CF71-4D53-960E-890E6C550884}" presName="hierChild3" presStyleCnt="0"/>
      <dgm:spPr/>
    </dgm:pt>
    <dgm:pt modelId="{74B4F497-573D-4890-827C-D4A812F487BB}" type="pres">
      <dgm:prSet presAssocID="{0E1B00D3-C5D6-47D1-A5B7-7CC36F8293BF}" presName="Name19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8EDDAC5-6DE2-43CF-8807-BA492D533553}" type="pres">
      <dgm:prSet presAssocID="{633FAE22-D054-46E5-90A9-383B0A0B8EBA}" presName="Name21" presStyleCnt="0"/>
      <dgm:spPr/>
    </dgm:pt>
    <dgm:pt modelId="{51C51F2C-A80C-435C-B83D-2FCF80FB0B1F}" type="pres">
      <dgm:prSet presAssocID="{633FAE22-D054-46E5-90A9-383B0A0B8EBA}" presName="level2Shape" presStyleLbl="node4" presStyleIdx="4" presStyleCnt="9" custScaleX="179082" custScaleY="85978" custLinFactNeighborX="0" custLinFactNeighborY="98315"/>
      <dgm:spPr/>
      <dgm:t>
        <a:bodyPr/>
        <a:lstStyle/>
        <a:p>
          <a:pPr latinLnBrk="1"/>
          <a:endParaRPr lang="ko-KR" altLang="en-US"/>
        </a:p>
      </dgm:t>
    </dgm:pt>
    <dgm:pt modelId="{06C50266-466D-4BCC-A818-9B08ED6625F4}" type="pres">
      <dgm:prSet presAssocID="{633FAE22-D054-46E5-90A9-383B0A0B8EBA}" presName="hierChild3" presStyleCnt="0"/>
      <dgm:spPr/>
    </dgm:pt>
    <dgm:pt modelId="{24B72656-5549-4EAD-A32B-779F2453B345}" type="pres">
      <dgm:prSet presAssocID="{20112EA7-D3C2-4E90-B72D-B0710C74365F}" presName="Name19" presStyleLbl="parChTrans1D4" presStyleIdx="5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C40D3F4D-42CD-4FDA-B1DD-58DB1C836905}" type="pres">
      <dgm:prSet presAssocID="{8753ECB5-7C78-4E31-AB67-9218604B724A}" presName="Name21" presStyleCnt="0"/>
      <dgm:spPr/>
    </dgm:pt>
    <dgm:pt modelId="{86B8FD47-F631-4C9E-9377-51369895288D}" type="pres">
      <dgm:prSet presAssocID="{8753ECB5-7C78-4E31-AB67-9218604B724A}" presName="level2Shape" presStyleLbl="node4" presStyleIdx="5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FD049F24-062F-4A6E-93E8-FD9C0BBBDD8E}" type="pres">
      <dgm:prSet presAssocID="{8753ECB5-7C78-4E31-AB67-9218604B724A}" presName="hierChild3" presStyleCnt="0"/>
      <dgm:spPr/>
    </dgm:pt>
    <dgm:pt modelId="{3EFE958E-107B-4409-8AFD-E3F72F1AD6ED}" type="pres">
      <dgm:prSet presAssocID="{1A9E34EC-AA89-4F68-9384-ABC7897ABC57}" presName="Name19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5BAD6855-4ABD-4B17-8762-C918FAC9F441}" type="pres">
      <dgm:prSet presAssocID="{0A59A9F0-5DB7-4545-984A-8B62D857AF7A}" presName="Name21" presStyleCnt="0"/>
      <dgm:spPr/>
    </dgm:pt>
    <dgm:pt modelId="{B5B06BA9-509C-465A-8259-31154F45FF54}" type="pres">
      <dgm:prSet presAssocID="{0A59A9F0-5DB7-4545-984A-8B62D857AF7A}" presName="level2Shape" presStyleLbl="node4" presStyleIdx="6" presStyleCnt="9" custScaleX="179082" custScaleY="85978" custLinFactNeighborX="0" custLinFactNeighborY="98315"/>
      <dgm:spPr/>
      <dgm:t>
        <a:bodyPr/>
        <a:lstStyle/>
        <a:p>
          <a:pPr latinLnBrk="1"/>
          <a:endParaRPr lang="ko-KR" altLang="en-US"/>
        </a:p>
      </dgm:t>
    </dgm:pt>
    <dgm:pt modelId="{9CCE4E0C-A154-4340-8175-B8E3F9646C1D}" type="pres">
      <dgm:prSet presAssocID="{0A59A9F0-5DB7-4545-984A-8B62D857AF7A}" presName="hierChild3" presStyleCnt="0"/>
      <dgm:spPr/>
    </dgm:pt>
    <dgm:pt modelId="{C75DDDEB-5004-4096-BF5A-569C791E5E12}" type="pres">
      <dgm:prSet presAssocID="{698ABD30-09E9-4B02-8571-FFFED2A0C1FE}" presName="Name19" presStyleLbl="parChTrans1D4" presStyleIdx="7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A5B19BFA-9564-4EC9-A040-B46B9E1159B6}" type="pres">
      <dgm:prSet presAssocID="{E5A7148C-4310-4B07-814B-F6C952591BB5}" presName="Name21" presStyleCnt="0"/>
      <dgm:spPr/>
    </dgm:pt>
    <dgm:pt modelId="{B9BADBC5-9183-4C95-A7DE-2E8DD70FC587}" type="pres">
      <dgm:prSet presAssocID="{E5A7148C-4310-4B07-814B-F6C952591BB5}" presName="level2Shape" presStyleLbl="node4" presStyleIdx="7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398D7080-1C3D-4AA3-BFD9-88DAB2860364}" type="pres">
      <dgm:prSet presAssocID="{E5A7148C-4310-4B07-814B-F6C952591BB5}" presName="hierChild3" presStyleCnt="0"/>
      <dgm:spPr/>
    </dgm:pt>
    <dgm:pt modelId="{ABF06B6B-7687-4BA3-A7A3-A89B67E5302B}" type="pres">
      <dgm:prSet presAssocID="{D6D011A6-6E5A-4367-AC18-93B3C9A01FB4}" presName="Name19" presStyleLbl="parChTrans1D4" presStyleIdx="8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02CF5099-190E-4C78-AB4E-1A4B62EAC8CA}" type="pres">
      <dgm:prSet presAssocID="{7B3AFDED-BE48-4C03-A0D9-FEF8C71A1736}" presName="Name21" presStyleCnt="0"/>
      <dgm:spPr/>
    </dgm:pt>
    <dgm:pt modelId="{D8D6C6C8-A324-43F5-9959-7D41B53DC374}" type="pres">
      <dgm:prSet presAssocID="{7B3AFDED-BE48-4C03-A0D9-FEF8C71A1736}" presName="level2Shape" presStyleLbl="node4" presStyleIdx="8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A403DB9B-0954-41AF-A876-03FF46FAF686}" type="pres">
      <dgm:prSet presAssocID="{7B3AFDED-BE48-4C03-A0D9-FEF8C71A1736}" presName="hierChild3" presStyleCnt="0"/>
      <dgm:spPr/>
    </dgm:pt>
    <dgm:pt modelId="{74301B14-815C-4E74-80F6-E8D03A16CE21}" type="pres">
      <dgm:prSet presAssocID="{01F3EFE1-BAD3-4743-965C-1E683B1986DD}" presName="bgShapesFlow" presStyleCnt="0"/>
      <dgm:spPr/>
    </dgm:pt>
  </dgm:ptLst>
  <dgm:cxnLst>
    <dgm:cxn modelId="{334A2467-DAEF-494A-8D67-0C15704CA5A4}" type="presOf" srcId="{3A39FC1C-026D-4DD5-9AD0-58B75AB6099C}" destId="{4587543C-3564-4670-A2CB-820527C116A8}" srcOrd="0" destOrd="0" presId="urn:microsoft.com/office/officeart/2005/8/layout/hierarchy6"/>
    <dgm:cxn modelId="{BFE1990A-128C-4C83-8489-F4B3C91616BD}" type="presOf" srcId="{0E1B00D3-C5D6-47D1-A5B7-7CC36F8293BF}" destId="{74B4F497-573D-4890-827C-D4A812F487BB}" srcOrd="0" destOrd="0" presId="urn:microsoft.com/office/officeart/2005/8/layout/hierarchy6"/>
    <dgm:cxn modelId="{5DD26B4F-9544-4BC5-B91A-E2AD5C0BC6EB}" type="presOf" srcId="{6C9AE08B-A65F-4715-BDB3-561C79C9FC9D}" destId="{D39D7E3D-865C-42CE-A8C2-9BF7E749FCCC}" srcOrd="0" destOrd="0" presId="urn:microsoft.com/office/officeart/2005/8/layout/hierarchy6"/>
    <dgm:cxn modelId="{A0D0A597-45C6-4BC9-9692-AFCCC5977CCF}" type="presOf" srcId="{FF5B536F-3326-4BBF-9E23-B3072BE740D9}" destId="{248C7281-AAA7-4FC0-8835-FBC340A64F1B}" srcOrd="0" destOrd="0" presId="urn:microsoft.com/office/officeart/2005/8/layout/hierarchy6"/>
    <dgm:cxn modelId="{8F0D4487-4B6C-49AB-AE18-DCB291C2C11B}" type="presOf" srcId="{7EDEE736-8F22-4948-ADA0-936A314820EA}" destId="{13F59C41-BCFF-4699-BF78-24FABA2DB1C4}" srcOrd="0" destOrd="0" presId="urn:microsoft.com/office/officeart/2005/8/layout/hierarchy6"/>
    <dgm:cxn modelId="{3ADA02A9-5556-4950-83C0-A5BE23F15A3B}" type="presOf" srcId="{8753ECB5-7C78-4E31-AB67-9218604B724A}" destId="{86B8FD47-F631-4C9E-9377-51369895288D}" srcOrd="0" destOrd="0" presId="urn:microsoft.com/office/officeart/2005/8/layout/hierarchy6"/>
    <dgm:cxn modelId="{9DD332A5-BAE1-4649-A9A8-3CDFBEC572F5}" srcId="{6FE16FDB-5AEC-49A1-9427-8D36A20BCCF4}" destId="{47D96A5B-CF71-4D53-960E-890E6C550884}" srcOrd="1" destOrd="0" parTransId="{04FCEC8A-32A9-43F3-8404-40C26F8E8871}" sibTransId="{70170C08-FB85-43DF-BE84-A49071873244}"/>
    <dgm:cxn modelId="{001E712B-0E86-4F6F-8F5E-C29627EC47F9}" type="presOf" srcId="{77D48816-E09C-43E0-9188-C758CFD29275}" destId="{BB16766B-C412-4EB8-8F74-8AE4B091CD7E}" srcOrd="0" destOrd="0" presId="urn:microsoft.com/office/officeart/2005/8/layout/hierarchy6"/>
    <dgm:cxn modelId="{DDD154D1-06DF-4FE0-BF84-460A641D1F0F}" type="presOf" srcId="{7B3AFDED-BE48-4C03-A0D9-FEF8C71A1736}" destId="{D8D6C6C8-A324-43F5-9959-7D41B53DC374}" srcOrd="0" destOrd="0" presId="urn:microsoft.com/office/officeart/2005/8/layout/hierarchy6"/>
    <dgm:cxn modelId="{F91BDD79-5400-4DA1-A67F-7DDF406BB390}" srcId="{20CEBEE3-0337-4593-B739-C79CD95C5426}" destId="{4D4B6BA2-0BB0-4356-81FA-37F866DBE95D}" srcOrd="0" destOrd="0" parTransId="{77D48816-E09C-43E0-9188-C758CFD29275}" sibTransId="{BA2B6A58-FC51-4DEB-A4E6-B0EE11894184}"/>
    <dgm:cxn modelId="{A06CA8E8-51F1-4309-9AC4-6A974BE9F7DE}" srcId="{6FE16FDB-5AEC-49A1-9427-8D36A20BCCF4}" destId="{8753ECB5-7C78-4E31-AB67-9218604B724A}" srcOrd="2" destOrd="0" parTransId="{20112EA7-D3C2-4E90-B72D-B0710C74365F}" sibTransId="{ED8CA608-6B1F-493B-8D88-7368E5A68AC6}"/>
    <dgm:cxn modelId="{2B328297-34DB-4A73-9B28-B5305E002386}" srcId="{6FE16FDB-5AEC-49A1-9427-8D36A20BCCF4}" destId="{20CEBEE3-0337-4593-B739-C79CD95C5426}" srcOrd="0" destOrd="0" parTransId="{C961B1FB-2A8B-4D6D-BCD0-36DCFDACB590}" sibTransId="{1D234B01-3362-4C7C-B07F-BD649D478D94}"/>
    <dgm:cxn modelId="{33213B1C-953E-4E3A-B109-EC97DF4BF7B4}" type="presOf" srcId="{6FE16FDB-5AEC-49A1-9427-8D36A20BCCF4}" destId="{C0F55382-9B41-4F9A-857F-090D519ECE46}" srcOrd="0" destOrd="0" presId="urn:microsoft.com/office/officeart/2005/8/layout/hierarchy6"/>
    <dgm:cxn modelId="{B3E0405A-F61D-4132-840F-C0D21C991252}" type="presOf" srcId="{D6D011A6-6E5A-4367-AC18-93B3C9A01FB4}" destId="{ABF06B6B-7687-4BA3-A7A3-A89B67E5302B}" srcOrd="0" destOrd="0" presId="urn:microsoft.com/office/officeart/2005/8/layout/hierarchy6"/>
    <dgm:cxn modelId="{FD8C5D5B-F1CE-4EAF-89E7-B0B5AC91736C}" srcId="{3A39FC1C-026D-4DD5-9AD0-58B75AB6099C}" destId="{6FE16FDB-5AEC-49A1-9427-8D36A20BCCF4}" srcOrd="0" destOrd="0" parTransId="{FF5B536F-3326-4BBF-9E23-B3072BE740D9}" sibTransId="{5DD89162-D7A1-47E1-9791-9A6813E0B447}"/>
    <dgm:cxn modelId="{0C958421-1AF3-415E-B122-82A9356AB0BE}" type="presOf" srcId="{E5A7148C-4310-4B07-814B-F6C952591BB5}" destId="{B9BADBC5-9183-4C95-A7DE-2E8DD70FC587}" srcOrd="0" destOrd="0" presId="urn:microsoft.com/office/officeart/2005/8/layout/hierarchy6"/>
    <dgm:cxn modelId="{FDAE749F-4800-457A-B724-D33ADCCE5D5E}" type="presOf" srcId="{01F3EFE1-BAD3-4743-965C-1E683B1986DD}" destId="{35208C3B-C42E-4E88-9AF8-6665A788D5C4}" srcOrd="0" destOrd="0" presId="urn:microsoft.com/office/officeart/2005/8/layout/hierarchy6"/>
    <dgm:cxn modelId="{3681AC18-286D-4CB1-95AF-744A3A86F0BF}" type="presOf" srcId="{698ABD30-09E9-4B02-8571-FFFED2A0C1FE}" destId="{C75DDDEB-5004-4096-BF5A-569C791E5E12}" srcOrd="0" destOrd="0" presId="urn:microsoft.com/office/officeart/2005/8/layout/hierarchy6"/>
    <dgm:cxn modelId="{535D81B3-6DC0-4FC3-B001-95AF59329F56}" type="presOf" srcId="{633FAE22-D054-46E5-90A9-383B0A0B8EBA}" destId="{51C51F2C-A80C-435C-B83D-2FCF80FB0B1F}" srcOrd="0" destOrd="0" presId="urn:microsoft.com/office/officeart/2005/8/layout/hierarchy6"/>
    <dgm:cxn modelId="{A9EB5112-8AAF-41E6-87CC-3A870E7AF9D7}" srcId="{01F3EFE1-BAD3-4743-965C-1E683B1986DD}" destId="{78214AD8-5907-4246-AC9A-09A868574482}" srcOrd="0" destOrd="0" parTransId="{AD52A74F-B557-4679-80BE-A54AAD7C48FF}" sibTransId="{8213B171-2E9F-4A30-B26A-9CF7DDF3819C}"/>
    <dgm:cxn modelId="{724E9DF1-E168-4F86-B2BC-29A1DB882E2C}" srcId="{6FE16FDB-5AEC-49A1-9427-8D36A20BCCF4}" destId="{7B3AFDED-BE48-4C03-A0D9-FEF8C71A1736}" srcOrd="4" destOrd="0" parTransId="{D6D011A6-6E5A-4367-AC18-93B3C9A01FB4}" sibTransId="{28978CAF-BAAB-4FA1-A7D7-A4C5AD36CEF9}"/>
    <dgm:cxn modelId="{5FE210A1-161E-42C3-BE96-16A5F0369438}" srcId="{47D96A5B-CF71-4D53-960E-890E6C550884}" destId="{633FAE22-D054-46E5-90A9-383B0A0B8EBA}" srcOrd="0" destOrd="0" parTransId="{0E1B00D3-C5D6-47D1-A5B7-7CC36F8293BF}" sibTransId="{47F622BF-983B-45E6-9D50-3A9C77BC2144}"/>
    <dgm:cxn modelId="{91CDEB83-3853-4893-BD59-E98E0C60A784}" type="presOf" srcId="{04FCEC8A-32A9-43F3-8404-40C26F8E8871}" destId="{6F630294-BBA6-4C51-A35E-8FD3ED687360}" srcOrd="0" destOrd="0" presId="urn:microsoft.com/office/officeart/2005/8/layout/hierarchy6"/>
    <dgm:cxn modelId="{9DDD99B7-3240-4E63-93B4-ED864E19A0CE}" type="presOf" srcId="{4D4B6BA2-0BB0-4356-81FA-37F866DBE95D}" destId="{7498ECF2-8371-4ABE-BF01-BE249309F8DD}" srcOrd="0" destOrd="0" presId="urn:microsoft.com/office/officeart/2005/8/layout/hierarchy6"/>
    <dgm:cxn modelId="{0A39B84C-9D8B-46D9-8306-3BAA2729D3C0}" type="presOf" srcId="{47D96A5B-CF71-4D53-960E-890E6C550884}" destId="{3313AB19-1BC1-4309-B1BD-351DA244D346}" srcOrd="0" destOrd="0" presId="urn:microsoft.com/office/officeart/2005/8/layout/hierarchy6"/>
    <dgm:cxn modelId="{F02908DA-CFF8-4CC8-A860-5C78937A0317}" srcId="{78214AD8-5907-4246-AC9A-09A868574482}" destId="{3A39FC1C-026D-4DD5-9AD0-58B75AB6099C}" srcOrd="0" destOrd="0" parTransId="{1A6CFDA0-5D92-4AF9-A137-371E8F3D9CAD}" sibTransId="{E1014334-B4F8-46A3-8692-9344D9485F0D}"/>
    <dgm:cxn modelId="{1738E3D9-E7C4-4CEA-8668-C56DDA20DAB4}" type="presOf" srcId="{20112EA7-D3C2-4E90-B72D-B0710C74365F}" destId="{24B72656-5549-4EAD-A32B-779F2453B345}" srcOrd="0" destOrd="0" presId="urn:microsoft.com/office/officeart/2005/8/layout/hierarchy6"/>
    <dgm:cxn modelId="{6FE4EDFA-5045-47D5-93A9-F23A602ACCCD}" type="presOf" srcId="{C961B1FB-2A8B-4D6D-BCD0-36DCFDACB590}" destId="{6D0233F9-4270-45FE-BF48-51E0E9208EA6}" srcOrd="0" destOrd="0" presId="urn:microsoft.com/office/officeart/2005/8/layout/hierarchy6"/>
    <dgm:cxn modelId="{7DAA7DB9-AB03-4C82-A976-B7099C33248F}" type="presOf" srcId="{1A9E34EC-AA89-4F68-9384-ABC7897ABC57}" destId="{3EFE958E-107B-4409-8AFD-E3F72F1AD6ED}" srcOrd="0" destOrd="0" presId="urn:microsoft.com/office/officeart/2005/8/layout/hierarchy6"/>
    <dgm:cxn modelId="{FD1F2657-BF1B-46CC-9C92-C313BED35607}" srcId="{6FE16FDB-5AEC-49A1-9427-8D36A20BCCF4}" destId="{E5A7148C-4310-4B07-814B-F6C952591BB5}" srcOrd="3" destOrd="0" parTransId="{698ABD30-09E9-4B02-8571-FFFED2A0C1FE}" sibTransId="{20E0A6EA-E8CD-4CA3-B131-B4FE416B9A89}"/>
    <dgm:cxn modelId="{0CD4E780-4F83-43BD-B1AE-2C52A2490F7B}" type="presOf" srcId="{0A59A9F0-5DB7-4545-984A-8B62D857AF7A}" destId="{B5B06BA9-509C-465A-8259-31154F45FF54}" srcOrd="0" destOrd="0" presId="urn:microsoft.com/office/officeart/2005/8/layout/hierarchy6"/>
    <dgm:cxn modelId="{1D567D10-9E0A-4AD0-8ECF-E61F73E8C5A1}" srcId="{20CEBEE3-0337-4593-B739-C79CD95C5426}" destId="{7EDEE736-8F22-4948-ADA0-936A314820EA}" srcOrd="1" destOrd="0" parTransId="{6C9AE08B-A65F-4715-BDB3-561C79C9FC9D}" sibTransId="{1483663C-C237-45C7-95B6-1B3EC37AC2B4}"/>
    <dgm:cxn modelId="{86DFD7E0-39B0-426D-87A8-92B49CCFE26A}" type="presOf" srcId="{78214AD8-5907-4246-AC9A-09A868574482}" destId="{7BEE9C04-0734-4BCC-980B-A981458CAD9C}" srcOrd="0" destOrd="0" presId="urn:microsoft.com/office/officeart/2005/8/layout/hierarchy6"/>
    <dgm:cxn modelId="{4AF546D6-A5F9-482B-AECD-2F447F1D453C}" type="presOf" srcId="{20CEBEE3-0337-4593-B739-C79CD95C5426}" destId="{1A7E8AE9-C2BE-4A09-9D72-AA853DFBC8C7}" srcOrd="0" destOrd="0" presId="urn:microsoft.com/office/officeart/2005/8/layout/hierarchy6"/>
    <dgm:cxn modelId="{0E4C1E37-0EEC-4DE9-94C0-B4CC965823D4}" type="presOf" srcId="{1A6CFDA0-5D92-4AF9-A137-371E8F3D9CAD}" destId="{6CD75037-F074-4A29-A98C-C9FAD03FCE50}" srcOrd="0" destOrd="0" presId="urn:microsoft.com/office/officeart/2005/8/layout/hierarchy6"/>
    <dgm:cxn modelId="{8304A9C5-A095-48CD-A452-4A12527EBE54}" srcId="{8753ECB5-7C78-4E31-AB67-9218604B724A}" destId="{0A59A9F0-5DB7-4545-984A-8B62D857AF7A}" srcOrd="0" destOrd="0" parTransId="{1A9E34EC-AA89-4F68-9384-ABC7897ABC57}" sibTransId="{45F09E9F-E913-4F03-8C60-DCFBEBF38DEB}"/>
    <dgm:cxn modelId="{A891C46B-FD8A-4978-A511-731F3377C103}" type="presParOf" srcId="{35208C3B-C42E-4E88-9AF8-6665A788D5C4}" destId="{9AE64457-F96A-40F0-BF84-0A379F3A8148}" srcOrd="0" destOrd="0" presId="urn:microsoft.com/office/officeart/2005/8/layout/hierarchy6"/>
    <dgm:cxn modelId="{A22C668B-63F7-40A7-8CFC-1A88995109E8}" type="presParOf" srcId="{9AE64457-F96A-40F0-BF84-0A379F3A8148}" destId="{8AB9C13A-F085-4B36-A648-3927684C0DDB}" srcOrd="0" destOrd="0" presId="urn:microsoft.com/office/officeart/2005/8/layout/hierarchy6"/>
    <dgm:cxn modelId="{32765B7E-5399-4208-9923-25BB1813334A}" type="presParOf" srcId="{8AB9C13A-F085-4B36-A648-3927684C0DDB}" destId="{98527620-BC9A-4288-BE97-5D39EDB8DE9A}" srcOrd="0" destOrd="0" presId="urn:microsoft.com/office/officeart/2005/8/layout/hierarchy6"/>
    <dgm:cxn modelId="{B87193B1-F68E-40EB-9D56-0564B6468816}" type="presParOf" srcId="{98527620-BC9A-4288-BE97-5D39EDB8DE9A}" destId="{7BEE9C04-0734-4BCC-980B-A981458CAD9C}" srcOrd="0" destOrd="0" presId="urn:microsoft.com/office/officeart/2005/8/layout/hierarchy6"/>
    <dgm:cxn modelId="{8ECA9018-512D-490E-BBFC-0540EF9F5625}" type="presParOf" srcId="{98527620-BC9A-4288-BE97-5D39EDB8DE9A}" destId="{1A619202-30A5-4A5B-98BC-086B781C47D1}" srcOrd="1" destOrd="0" presId="urn:microsoft.com/office/officeart/2005/8/layout/hierarchy6"/>
    <dgm:cxn modelId="{D7B44704-0FAC-4F98-91DE-1762DC78B7C9}" type="presParOf" srcId="{1A619202-30A5-4A5B-98BC-086B781C47D1}" destId="{6CD75037-F074-4A29-A98C-C9FAD03FCE50}" srcOrd="0" destOrd="0" presId="urn:microsoft.com/office/officeart/2005/8/layout/hierarchy6"/>
    <dgm:cxn modelId="{4BEBE2D5-12C9-4D1C-A97E-6B4DDE4C3D6D}" type="presParOf" srcId="{1A619202-30A5-4A5B-98BC-086B781C47D1}" destId="{217F6402-A05A-4F8F-88D1-D2795DEB4DB6}" srcOrd="1" destOrd="0" presId="urn:microsoft.com/office/officeart/2005/8/layout/hierarchy6"/>
    <dgm:cxn modelId="{0729BCF3-DD78-402C-A760-3669D9F222F5}" type="presParOf" srcId="{217F6402-A05A-4F8F-88D1-D2795DEB4DB6}" destId="{4587543C-3564-4670-A2CB-820527C116A8}" srcOrd="0" destOrd="0" presId="urn:microsoft.com/office/officeart/2005/8/layout/hierarchy6"/>
    <dgm:cxn modelId="{3EEA8BFF-E8AD-4CD8-8477-546D6E6BD9C0}" type="presParOf" srcId="{217F6402-A05A-4F8F-88D1-D2795DEB4DB6}" destId="{0063E52F-251A-4223-957C-6C53E59F9FEF}" srcOrd="1" destOrd="0" presId="urn:microsoft.com/office/officeart/2005/8/layout/hierarchy6"/>
    <dgm:cxn modelId="{F9F9A71F-FC41-4C25-B0E0-42FABA3B2D09}" type="presParOf" srcId="{0063E52F-251A-4223-957C-6C53E59F9FEF}" destId="{248C7281-AAA7-4FC0-8835-FBC340A64F1B}" srcOrd="0" destOrd="0" presId="urn:microsoft.com/office/officeart/2005/8/layout/hierarchy6"/>
    <dgm:cxn modelId="{FF97CBFC-604E-4900-8DCD-E4A870379991}" type="presParOf" srcId="{0063E52F-251A-4223-957C-6C53E59F9FEF}" destId="{9EE9B870-3009-41BF-9470-DAF958F19709}" srcOrd="1" destOrd="0" presId="urn:microsoft.com/office/officeart/2005/8/layout/hierarchy6"/>
    <dgm:cxn modelId="{1AB0F945-19C0-4E9F-8800-94F531D0B28A}" type="presParOf" srcId="{9EE9B870-3009-41BF-9470-DAF958F19709}" destId="{C0F55382-9B41-4F9A-857F-090D519ECE46}" srcOrd="0" destOrd="0" presId="urn:microsoft.com/office/officeart/2005/8/layout/hierarchy6"/>
    <dgm:cxn modelId="{D38608EF-4C70-477C-9CFB-29B08C3A0A3F}" type="presParOf" srcId="{9EE9B870-3009-41BF-9470-DAF958F19709}" destId="{3C6C18B4-FF5B-4827-9072-8FBD4166808B}" srcOrd="1" destOrd="0" presId="urn:microsoft.com/office/officeart/2005/8/layout/hierarchy6"/>
    <dgm:cxn modelId="{7EDA8390-4B63-4A07-9D34-9BADBE8AE1CB}" type="presParOf" srcId="{3C6C18B4-FF5B-4827-9072-8FBD4166808B}" destId="{6D0233F9-4270-45FE-BF48-51E0E9208EA6}" srcOrd="0" destOrd="0" presId="urn:microsoft.com/office/officeart/2005/8/layout/hierarchy6"/>
    <dgm:cxn modelId="{BACCAE7E-A4F3-4C9D-A0F1-AC9C90A49717}" type="presParOf" srcId="{3C6C18B4-FF5B-4827-9072-8FBD4166808B}" destId="{0E2A024C-016C-4570-AB86-FE733DAB50DC}" srcOrd="1" destOrd="0" presId="urn:microsoft.com/office/officeart/2005/8/layout/hierarchy6"/>
    <dgm:cxn modelId="{3AA0DEE2-F35D-48E8-B68F-8A908F2048F7}" type="presParOf" srcId="{0E2A024C-016C-4570-AB86-FE733DAB50DC}" destId="{1A7E8AE9-C2BE-4A09-9D72-AA853DFBC8C7}" srcOrd="0" destOrd="0" presId="urn:microsoft.com/office/officeart/2005/8/layout/hierarchy6"/>
    <dgm:cxn modelId="{C1A70E4C-8D7D-494C-9301-1AAF7050A47D}" type="presParOf" srcId="{0E2A024C-016C-4570-AB86-FE733DAB50DC}" destId="{D18A269D-2216-4188-A0A8-E58118E61B81}" srcOrd="1" destOrd="0" presId="urn:microsoft.com/office/officeart/2005/8/layout/hierarchy6"/>
    <dgm:cxn modelId="{C0DE8EE0-E915-4431-9188-5733AE2B73E5}" type="presParOf" srcId="{D18A269D-2216-4188-A0A8-E58118E61B81}" destId="{BB16766B-C412-4EB8-8F74-8AE4B091CD7E}" srcOrd="0" destOrd="0" presId="urn:microsoft.com/office/officeart/2005/8/layout/hierarchy6"/>
    <dgm:cxn modelId="{AC6AD81E-5945-4E46-9363-34C383CEE7B3}" type="presParOf" srcId="{D18A269D-2216-4188-A0A8-E58118E61B81}" destId="{258B7F77-82C9-4843-94AB-8A2636F10250}" srcOrd="1" destOrd="0" presId="urn:microsoft.com/office/officeart/2005/8/layout/hierarchy6"/>
    <dgm:cxn modelId="{E807E145-833E-40AA-AD37-928D91806054}" type="presParOf" srcId="{258B7F77-82C9-4843-94AB-8A2636F10250}" destId="{7498ECF2-8371-4ABE-BF01-BE249309F8DD}" srcOrd="0" destOrd="0" presId="urn:microsoft.com/office/officeart/2005/8/layout/hierarchy6"/>
    <dgm:cxn modelId="{A256E8D8-ED98-40FF-A2E3-05D71DEF8944}" type="presParOf" srcId="{258B7F77-82C9-4843-94AB-8A2636F10250}" destId="{BB328413-C3E8-4827-874F-1EF43BBFA12F}" srcOrd="1" destOrd="0" presId="urn:microsoft.com/office/officeart/2005/8/layout/hierarchy6"/>
    <dgm:cxn modelId="{6B26C1AE-F2AC-44F0-9F81-DBF7563EDE70}" type="presParOf" srcId="{D18A269D-2216-4188-A0A8-E58118E61B81}" destId="{D39D7E3D-865C-42CE-A8C2-9BF7E749FCCC}" srcOrd="2" destOrd="0" presId="urn:microsoft.com/office/officeart/2005/8/layout/hierarchy6"/>
    <dgm:cxn modelId="{BFEC0D2F-CA3E-4B16-B3C7-CEBD2CC7D86E}" type="presParOf" srcId="{D18A269D-2216-4188-A0A8-E58118E61B81}" destId="{6D0DF962-1872-408B-B350-57FC3E4AA254}" srcOrd="3" destOrd="0" presId="urn:microsoft.com/office/officeart/2005/8/layout/hierarchy6"/>
    <dgm:cxn modelId="{EF9A838C-1BD4-46E8-A086-1222AB563C2B}" type="presParOf" srcId="{6D0DF962-1872-408B-B350-57FC3E4AA254}" destId="{13F59C41-BCFF-4699-BF78-24FABA2DB1C4}" srcOrd="0" destOrd="0" presId="urn:microsoft.com/office/officeart/2005/8/layout/hierarchy6"/>
    <dgm:cxn modelId="{203EACA6-1F74-4B89-9827-3FCDF3FEFB78}" type="presParOf" srcId="{6D0DF962-1872-408B-B350-57FC3E4AA254}" destId="{F835C44E-7893-4470-8283-E0A6829102F1}" srcOrd="1" destOrd="0" presId="urn:microsoft.com/office/officeart/2005/8/layout/hierarchy6"/>
    <dgm:cxn modelId="{BD9A7B5A-523D-47A2-840F-F935070FD53E}" type="presParOf" srcId="{3C6C18B4-FF5B-4827-9072-8FBD4166808B}" destId="{6F630294-BBA6-4C51-A35E-8FD3ED687360}" srcOrd="2" destOrd="0" presId="urn:microsoft.com/office/officeart/2005/8/layout/hierarchy6"/>
    <dgm:cxn modelId="{0F235357-D0E2-4FFD-9C16-43F3CA23CC3E}" type="presParOf" srcId="{3C6C18B4-FF5B-4827-9072-8FBD4166808B}" destId="{BB2998F9-BAB2-49CF-88CF-78987F75E912}" srcOrd="3" destOrd="0" presId="urn:microsoft.com/office/officeart/2005/8/layout/hierarchy6"/>
    <dgm:cxn modelId="{932B19BD-C897-48C3-BF90-9E5A34482DBC}" type="presParOf" srcId="{BB2998F9-BAB2-49CF-88CF-78987F75E912}" destId="{3313AB19-1BC1-4309-B1BD-351DA244D346}" srcOrd="0" destOrd="0" presId="urn:microsoft.com/office/officeart/2005/8/layout/hierarchy6"/>
    <dgm:cxn modelId="{8B559C45-F70A-41DE-8F0A-3DC9FA348537}" type="presParOf" srcId="{BB2998F9-BAB2-49CF-88CF-78987F75E912}" destId="{A675E547-0B7F-44AE-9F72-C2EBA48BF09B}" srcOrd="1" destOrd="0" presId="urn:microsoft.com/office/officeart/2005/8/layout/hierarchy6"/>
    <dgm:cxn modelId="{7D41AC5E-EF80-4770-B9F8-0E5DC9AC1753}" type="presParOf" srcId="{A675E547-0B7F-44AE-9F72-C2EBA48BF09B}" destId="{74B4F497-573D-4890-827C-D4A812F487BB}" srcOrd="0" destOrd="0" presId="urn:microsoft.com/office/officeart/2005/8/layout/hierarchy6"/>
    <dgm:cxn modelId="{3566358D-2F6D-4D9F-92C6-E61614B13A92}" type="presParOf" srcId="{A675E547-0B7F-44AE-9F72-C2EBA48BF09B}" destId="{68EDDAC5-6DE2-43CF-8807-BA492D533553}" srcOrd="1" destOrd="0" presId="urn:microsoft.com/office/officeart/2005/8/layout/hierarchy6"/>
    <dgm:cxn modelId="{70F546FB-DFE0-47E9-9C01-075D7859F4B8}" type="presParOf" srcId="{68EDDAC5-6DE2-43CF-8807-BA492D533553}" destId="{51C51F2C-A80C-435C-B83D-2FCF80FB0B1F}" srcOrd="0" destOrd="0" presId="urn:microsoft.com/office/officeart/2005/8/layout/hierarchy6"/>
    <dgm:cxn modelId="{374B20C5-54A3-4089-9CEE-C61DB540D2E9}" type="presParOf" srcId="{68EDDAC5-6DE2-43CF-8807-BA492D533553}" destId="{06C50266-466D-4BCC-A818-9B08ED6625F4}" srcOrd="1" destOrd="0" presId="urn:microsoft.com/office/officeart/2005/8/layout/hierarchy6"/>
    <dgm:cxn modelId="{6C084D5E-D5B3-4782-9BA2-1AD8EE0353CD}" type="presParOf" srcId="{3C6C18B4-FF5B-4827-9072-8FBD4166808B}" destId="{24B72656-5549-4EAD-A32B-779F2453B345}" srcOrd="4" destOrd="0" presId="urn:microsoft.com/office/officeart/2005/8/layout/hierarchy6"/>
    <dgm:cxn modelId="{D017AA15-27A7-4B7A-9888-33417AF4A316}" type="presParOf" srcId="{3C6C18B4-FF5B-4827-9072-8FBD4166808B}" destId="{C40D3F4D-42CD-4FDA-B1DD-58DB1C836905}" srcOrd="5" destOrd="0" presId="urn:microsoft.com/office/officeart/2005/8/layout/hierarchy6"/>
    <dgm:cxn modelId="{8192DCA8-1030-4AC7-A3D5-44573C2B4535}" type="presParOf" srcId="{C40D3F4D-42CD-4FDA-B1DD-58DB1C836905}" destId="{86B8FD47-F631-4C9E-9377-51369895288D}" srcOrd="0" destOrd="0" presId="urn:microsoft.com/office/officeart/2005/8/layout/hierarchy6"/>
    <dgm:cxn modelId="{5C0050BD-EC23-4A68-AF8F-E777B2D3600E}" type="presParOf" srcId="{C40D3F4D-42CD-4FDA-B1DD-58DB1C836905}" destId="{FD049F24-062F-4A6E-93E8-FD9C0BBBDD8E}" srcOrd="1" destOrd="0" presId="urn:microsoft.com/office/officeart/2005/8/layout/hierarchy6"/>
    <dgm:cxn modelId="{5CD97ED3-999D-4E98-8B2A-ADCAC2E603CB}" type="presParOf" srcId="{FD049F24-062F-4A6E-93E8-FD9C0BBBDD8E}" destId="{3EFE958E-107B-4409-8AFD-E3F72F1AD6ED}" srcOrd="0" destOrd="0" presId="urn:microsoft.com/office/officeart/2005/8/layout/hierarchy6"/>
    <dgm:cxn modelId="{2E725B5C-EEA3-4F83-A634-85392C995A96}" type="presParOf" srcId="{FD049F24-062F-4A6E-93E8-FD9C0BBBDD8E}" destId="{5BAD6855-4ABD-4B17-8762-C918FAC9F441}" srcOrd="1" destOrd="0" presId="urn:microsoft.com/office/officeart/2005/8/layout/hierarchy6"/>
    <dgm:cxn modelId="{27451C70-392E-4DDB-A992-865C575A8F97}" type="presParOf" srcId="{5BAD6855-4ABD-4B17-8762-C918FAC9F441}" destId="{B5B06BA9-509C-465A-8259-31154F45FF54}" srcOrd="0" destOrd="0" presId="urn:microsoft.com/office/officeart/2005/8/layout/hierarchy6"/>
    <dgm:cxn modelId="{2F3E9996-90DF-4B94-8438-71284541880D}" type="presParOf" srcId="{5BAD6855-4ABD-4B17-8762-C918FAC9F441}" destId="{9CCE4E0C-A154-4340-8175-B8E3F9646C1D}" srcOrd="1" destOrd="0" presId="urn:microsoft.com/office/officeart/2005/8/layout/hierarchy6"/>
    <dgm:cxn modelId="{40F7A99F-7AAD-4D27-83B4-C2E1FED57AC2}" type="presParOf" srcId="{3C6C18B4-FF5B-4827-9072-8FBD4166808B}" destId="{C75DDDEB-5004-4096-BF5A-569C791E5E12}" srcOrd="6" destOrd="0" presId="urn:microsoft.com/office/officeart/2005/8/layout/hierarchy6"/>
    <dgm:cxn modelId="{550E9D41-0658-4417-A547-0B1B4EA1C787}" type="presParOf" srcId="{3C6C18B4-FF5B-4827-9072-8FBD4166808B}" destId="{A5B19BFA-9564-4EC9-A040-B46B9E1159B6}" srcOrd="7" destOrd="0" presId="urn:microsoft.com/office/officeart/2005/8/layout/hierarchy6"/>
    <dgm:cxn modelId="{766CF407-93E3-4905-9A4C-B6A597BA0914}" type="presParOf" srcId="{A5B19BFA-9564-4EC9-A040-B46B9E1159B6}" destId="{B9BADBC5-9183-4C95-A7DE-2E8DD70FC587}" srcOrd="0" destOrd="0" presId="urn:microsoft.com/office/officeart/2005/8/layout/hierarchy6"/>
    <dgm:cxn modelId="{95A47CEC-1B79-4D4C-B7FB-691D8BD0BD32}" type="presParOf" srcId="{A5B19BFA-9564-4EC9-A040-B46B9E1159B6}" destId="{398D7080-1C3D-4AA3-BFD9-88DAB2860364}" srcOrd="1" destOrd="0" presId="urn:microsoft.com/office/officeart/2005/8/layout/hierarchy6"/>
    <dgm:cxn modelId="{9D53E987-0481-4086-BB7D-5E90A2E3E65F}" type="presParOf" srcId="{3C6C18B4-FF5B-4827-9072-8FBD4166808B}" destId="{ABF06B6B-7687-4BA3-A7A3-A89B67E5302B}" srcOrd="8" destOrd="0" presId="urn:microsoft.com/office/officeart/2005/8/layout/hierarchy6"/>
    <dgm:cxn modelId="{EDB95E58-A8C2-4087-AC81-417F88F2E480}" type="presParOf" srcId="{3C6C18B4-FF5B-4827-9072-8FBD4166808B}" destId="{02CF5099-190E-4C78-AB4E-1A4B62EAC8CA}" srcOrd="9" destOrd="0" presId="urn:microsoft.com/office/officeart/2005/8/layout/hierarchy6"/>
    <dgm:cxn modelId="{299E8A48-AA42-4EB2-806D-9F25E28FEE8C}" type="presParOf" srcId="{02CF5099-190E-4C78-AB4E-1A4B62EAC8CA}" destId="{D8D6C6C8-A324-43F5-9959-7D41B53DC374}" srcOrd="0" destOrd="0" presId="urn:microsoft.com/office/officeart/2005/8/layout/hierarchy6"/>
    <dgm:cxn modelId="{2017C4D1-DA57-45BB-BBD8-D1885D828F98}" type="presParOf" srcId="{02CF5099-190E-4C78-AB4E-1A4B62EAC8CA}" destId="{A403DB9B-0954-41AF-A876-03FF46FAF686}" srcOrd="1" destOrd="0" presId="urn:microsoft.com/office/officeart/2005/8/layout/hierarchy6"/>
    <dgm:cxn modelId="{61E080F7-A143-4784-9C04-E11EA1831351}" type="presParOf" srcId="{35208C3B-C42E-4E88-9AF8-6665A788D5C4}" destId="{74301B14-815C-4E74-80F6-E8D03A16CE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E9C04-0734-4BCC-980B-A981458CAD9C}">
      <dsp:nvSpPr>
        <dsp:cNvPr id="0" name=""/>
        <dsp:cNvSpPr/>
      </dsp:nvSpPr>
      <dsp:spPr>
        <a:xfrm>
          <a:off x="4437359" y="320723"/>
          <a:ext cx="1382034" cy="48658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IntroActivity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1611" y="334975"/>
        <a:ext cx="1353530" cy="458078"/>
      </dsp:txXfrm>
    </dsp:sp>
    <dsp:sp modelId="{6CD75037-F074-4A29-A98C-C9FAD03FCE50}">
      <dsp:nvSpPr>
        <dsp:cNvPr id="0" name=""/>
        <dsp:cNvSpPr/>
      </dsp:nvSpPr>
      <dsp:spPr>
        <a:xfrm>
          <a:off x="5082656" y="807305"/>
          <a:ext cx="91440" cy="3655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554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7543C-3564-4670-A2CB-820527C116A8}">
      <dsp:nvSpPr>
        <dsp:cNvPr id="0" name=""/>
        <dsp:cNvSpPr/>
      </dsp:nvSpPr>
      <dsp:spPr>
        <a:xfrm>
          <a:off x="4437359" y="1172860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LoginActivity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0315" y="1185816"/>
        <a:ext cx="1356122" cy="416434"/>
      </dsp:txXfrm>
    </dsp:sp>
    <dsp:sp modelId="{248C7281-AAA7-4FC0-8835-FBC340A64F1B}">
      <dsp:nvSpPr>
        <dsp:cNvPr id="0" name=""/>
        <dsp:cNvSpPr/>
      </dsp:nvSpPr>
      <dsp:spPr>
        <a:xfrm>
          <a:off x="5082656" y="1615206"/>
          <a:ext cx="91440" cy="431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326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55382-9B41-4F9A-857F-090D519ECE46}">
      <dsp:nvSpPr>
        <dsp:cNvPr id="0" name=""/>
        <dsp:cNvSpPr/>
      </dsp:nvSpPr>
      <dsp:spPr>
        <a:xfrm>
          <a:off x="4437359" y="2046533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MainActivity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450315" y="2059489"/>
        <a:ext cx="1356122" cy="416434"/>
      </dsp:txXfrm>
    </dsp:sp>
    <dsp:sp modelId="{6D0233F9-4270-45FE-BF48-51E0E9208EA6}">
      <dsp:nvSpPr>
        <dsp:cNvPr id="0" name=""/>
        <dsp:cNvSpPr/>
      </dsp:nvSpPr>
      <dsp:spPr>
        <a:xfrm>
          <a:off x="1497879" y="2488880"/>
          <a:ext cx="3630496" cy="674782"/>
        </a:xfrm>
        <a:custGeom>
          <a:avLst/>
          <a:gdLst/>
          <a:ahLst/>
          <a:cxnLst/>
          <a:rect l="0" t="0" r="0" b="0"/>
          <a:pathLst>
            <a:path>
              <a:moveTo>
                <a:pt x="3630496" y="0"/>
              </a:moveTo>
              <a:lnTo>
                <a:pt x="3630496" y="337391"/>
              </a:lnTo>
              <a:lnTo>
                <a:pt x="0" y="337391"/>
              </a:lnTo>
              <a:lnTo>
                <a:pt x="0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E8AE9-C2BE-4A09-9D72-AA853DFBC8C7}">
      <dsp:nvSpPr>
        <dsp:cNvPr id="0" name=""/>
        <dsp:cNvSpPr/>
      </dsp:nvSpPr>
      <dsp:spPr>
        <a:xfrm>
          <a:off x="806862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MyPageFrag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819818" y="3176618"/>
        <a:ext cx="1356122" cy="416434"/>
      </dsp:txXfrm>
    </dsp:sp>
    <dsp:sp modelId="{BB16766B-C412-4EB8-8F74-8AE4B091CD7E}">
      <dsp:nvSpPr>
        <dsp:cNvPr id="0" name=""/>
        <dsp:cNvSpPr/>
      </dsp:nvSpPr>
      <dsp:spPr>
        <a:xfrm>
          <a:off x="739575" y="3606009"/>
          <a:ext cx="758304" cy="549170"/>
        </a:xfrm>
        <a:custGeom>
          <a:avLst/>
          <a:gdLst/>
          <a:ahLst/>
          <a:cxnLst/>
          <a:rect l="0" t="0" r="0" b="0"/>
          <a:pathLst>
            <a:path>
              <a:moveTo>
                <a:pt x="758304" y="0"/>
              </a:moveTo>
              <a:lnTo>
                <a:pt x="758304" y="274585"/>
              </a:lnTo>
              <a:lnTo>
                <a:pt x="0" y="274585"/>
              </a:lnTo>
              <a:lnTo>
                <a:pt x="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8ECF2-8371-4ABE-BF01-BE249309F8DD}">
      <dsp:nvSpPr>
        <dsp:cNvPr id="0" name=""/>
        <dsp:cNvSpPr/>
      </dsp:nvSpPr>
      <dsp:spPr>
        <a:xfrm>
          <a:off x="48558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MyReview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1514" y="4168135"/>
        <a:ext cx="1356122" cy="416434"/>
      </dsp:txXfrm>
    </dsp:sp>
    <dsp:sp modelId="{D39D7E3D-865C-42CE-A8C2-9BF7E749FCCC}">
      <dsp:nvSpPr>
        <dsp:cNvPr id="0" name=""/>
        <dsp:cNvSpPr/>
      </dsp:nvSpPr>
      <dsp:spPr>
        <a:xfrm>
          <a:off x="1497879" y="3606009"/>
          <a:ext cx="818916" cy="549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5"/>
              </a:lnTo>
              <a:lnTo>
                <a:pt x="818916" y="274585"/>
              </a:lnTo>
              <a:lnTo>
                <a:pt x="818916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59C41-BCFF-4699-BF78-24FABA2DB1C4}">
      <dsp:nvSpPr>
        <dsp:cNvPr id="0" name=""/>
        <dsp:cNvSpPr/>
      </dsp:nvSpPr>
      <dsp:spPr>
        <a:xfrm>
          <a:off x="1625779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MyBookList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1638735" y="4168135"/>
        <a:ext cx="1356122" cy="416434"/>
      </dsp:txXfrm>
    </dsp:sp>
    <dsp:sp modelId="{6F630294-BBA6-4C51-A35E-8FD3ED687360}">
      <dsp:nvSpPr>
        <dsp:cNvPr id="0" name=""/>
        <dsp:cNvSpPr/>
      </dsp:nvSpPr>
      <dsp:spPr>
        <a:xfrm>
          <a:off x="3918210" y="2488880"/>
          <a:ext cx="1210165" cy="674782"/>
        </a:xfrm>
        <a:custGeom>
          <a:avLst/>
          <a:gdLst/>
          <a:ahLst/>
          <a:cxnLst/>
          <a:rect l="0" t="0" r="0" b="0"/>
          <a:pathLst>
            <a:path>
              <a:moveTo>
                <a:pt x="1210165" y="0"/>
              </a:moveTo>
              <a:lnTo>
                <a:pt x="1210165" y="337391"/>
              </a:lnTo>
              <a:lnTo>
                <a:pt x="0" y="337391"/>
              </a:lnTo>
              <a:lnTo>
                <a:pt x="0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3AB19-1BC1-4309-B1BD-351DA244D346}">
      <dsp:nvSpPr>
        <dsp:cNvPr id="0" name=""/>
        <dsp:cNvSpPr/>
      </dsp:nvSpPr>
      <dsp:spPr>
        <a:xfrm>
          <a:off x="3227193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SearchBookFrag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240149" y="3176618"/>
        <a:ext cx="1356122" cy="416434"/>
      </dsp:txXfrm>
    </dsp:sp>
    <dsp:sp modelId="{74B4F497-573D-4890-827C-D4A812F487BB}">
      <dsp:nvSpPr>
        <dsp:cNvPr id="0" name=""/>
        <dsp:cNvSpPr/>
      </dsp:nvSpPr>
      <dsp:spPr>
        <a:xfrm>
          <a:off x="3872490" y="3606009"/>
          <a:ext cx="91440" cy="5491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51F2C-A80C-435C-B83D-2FCF80FB0B1F}">
      <dsp:nvSpPr>
        <dsp:cNvPr id="0" name=""/>
        <dsp:cNvSpPr/>
      </dsp:nvSpPr>
      <dsp:spPr>
        <a:xfrm>
          <a:off x="3227193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AddRevActivity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240149" y="4168135"/>
        <a:ext cx="1356122" cy="416434"/>
      </dsp:txXfrm>
    </dsp:sp>
    <dsp:sp modelId="{24B72656-5549-4EAD-A32B-779F2453B345}">
      <dsp:nvSpPr>
        <dsp:cNvPr id="0" name=""/>
        <dsp:cNvSpPr/>
      </dsp:nvSpPr>
      <dsp:spPr>
        <a:xfrm>
          <a:off x="5128376" y="2488880"/>
          <a:ext cx="403388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403388" y="337391"/>
              </a:lnTo>
              <a:lnTo>
                <a:pt x="403388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8FD47-F631-4C9E-9377-51369895288D}">
      <dsp:nvSpPr>
        <dsp:cNvPr id="0" name=""/>
        <dsp:cNvSpPr/>
      </dsp:nvSpPr>
      <dsp:spPr>
        <a:xfrm>
          <a:off x="4840747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SharedReviewFrag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853703" y="3176618"/>
        <a:ext cx="1356122" cy="416434"/>
      </dsp:txXfrm>
    </dsp:sp>
    <dsp:sp modelId="{3EFE958E-107B-4409-8AFD-E3F72F1AD6ED}">
      <dsp:nvSpPr>
        <dsp:cNvPr id="0" name=""/>
        <dsp:cNvSpPr/>
      </dsp:nvSpPr>
      <dsp:spPr>
        <a:xfrm>
          <a:off x="5486045" y="3606009"/>
          <a:ext cx="91440" cy="5491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7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06BA9-509C-465A-8259-31154F45FF54}">
      <dsp:nvSpPr>
        <dsp:cNvPr id="0" name=""/>
        <dsp:cNvSpPr/>
      </dsp:nvSpPr>
      <dsp:spPr>
        <a:xfrm>
          <a:off x="4840747" y="4155179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DetailRevActivity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853703" y="4168135"/>
        <a:ext cx="1356122" cy="416434"/>
      </dsp:txXfrm>
    </dsp:sp>
    <dsp:sp modelId="{C75DDDEB-5004-4096-BF5A-569C791E5E12}">
      <dsp:nvSpPr>
        <dsp:cNvPr id="0" name=""/>
        <dsp:cNvSpPr/>
      </dsp:nvSpPr>
      <dsp:spPr>
        <a:xfrm>
          <a:off x="5128376" y="2488880"/>
          <a:ext cx="2016942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2016942" y="337391"/>
              </a:lnTo>
              <a:lnTo>
                <a:pt x="2016942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ADBC5-9183-4C95-A7DE-2E8DD70FC587}">
      <dsp:nvSpPr>
        <dsp:cNvPr id="0" name=""/>
        <dsp:cNvSpPr/>
      </dsp:nvSpPr>
      <dsp:spPr>
        <a:xfrm>
          <a:off x="6454301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BookCalanderFrag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467257" y="3176618"/>
        <a:ext cx="1356122" cy="416434"/>
      </dsp:txXfrm>
    </dsp:sp>
    <dsp:sp modelId="{ABF06B6B-7687-4BA3-A7A3-A89B67E5302B}">
      <dsp:nvSpPr>
        <dsp:cNvPr id="0" name=""/>
        <dsp:cNvSpPr/>
      </dsp:nvSpPr>
      <dsp:spPr>
        <a:xfrm>
          <a:off x="5128376" y="2488880"/>
          <a:ext cx="3630496" cy="67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91"/>
              </a:lnTo>
              <a:lnTo>
                <a:pt x="3630496" y="337391"/>
              </a:lnTo>
              <a:lnTo>
                <a:pt x="3630496" y="674782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6C6C8-A324-43F5-9959-7D41B53DC374}">
      <dsp:nvSpPr>
        <dsp:cNvPr id="0" name=""/>
        <dsp:cNvSpPr/>
      </dsp:nvSpPr>
      <dsp:spPr>
        <a:xfrm>
          <a:off x="8067856" y="3163662"/>
          <a:ext cx="1382034" cy="44234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SettingsFrag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8080812" y="3176618"/>
        <a:ext cx="1356122" cy="41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748E-F475-4F60-8505-2F2B34F6CF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24B80-46B7-47CD-81DB-42AFF346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8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4371-2DC1-4596-93A1-752DFA966CF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D73B5-0F05-4404-868D-C88B59509C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89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D73B5-0F05-4404-868D-C88B59509C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697606" y="6528093"/>
            <a:ext cx="209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독서 다이어리 스토리보드 </a:t>
            </a:r>
            <a:r>
              <a:rPr lang="en-US" altLang="ko-KR" sz="1000" b="1" i="0" u="none" strike="noStrike" dirty="0" smtClean="0">
                <a:solidFill>
                  <a:srgbClr val="000000"/>
                </a:solidFill>
                <a:latin typeface="+mn-ea"/>
                <a:ea typeface="+mn-ea"/>
              </a:rPr>
              <a:t>v1.0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00208" y="6469530"/>
            <a:ext cx="9707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2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2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697606" y="6528093"/>
            <a:ext cx="209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독서 다이어리 스토리보드 </a:t>
            </a:r>
            <a:r>
              <a:rPr lang="en-US" altLang="ko-KR" sz="1000" b="1" i="0" u="none" strike="noStrike" dirty="0" smtClean="0">
                <a:solidFill>
                  <a:srgbClr val="000000"/>
                </a:solidFill>
                <a:latin typeface="+mn-ea"/>
                <a:ea typeface="+mn-ea"/>
              </a:rPr>
              <a:t>v1.0</a:t>
            </a: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879" y="6507108"/>
            <a:ext cx="411379" cy="276999"/>
          </a:xfrm>
        </p:spPr>
        <p:txBody>
          <a:bodyPr/>
          <a:lstStyle>
            <a:lvl1pPr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00208" y="6469530"/>
            <a:ext cx="9707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 userDrawn="1"/>
        </p:nvSpPr>
        <p:spPr>
          <a:xfrm>
            <a:off x="-100208" y="187890"/>
            <a:ext cx="4096011" cy="325676"/>
          </a:xfrm>
          <a:prstGeom prst="roundRect">
            <a:avLst/>
          </a:prstGeom>
          <a:solidFill>
            <a:srgbClr val="3E3E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237995" y="227651"/>
            <a:ext cx="4148138" cy="285915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독서 다이어리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19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97606" y="6528093"/>
            <a:ext cx="2091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독서 다이어리 스토리보드 </a:t>
            </a:r>
            <a:r>
              <a:rPr lang="en-US" altLang="ko-KR" sz="1000" b="1" i="0" u="none" strike="noStrike" dirty="0" smtClean="0">
                <a:solidFill>
                  <a:srgbClr val="000000"/>
                </a:solidFill>
                <a:latin typeface="+mn-ea"/>
                <a:ea typeface="+mn-ea"/>
              </a:rPr>
              <a:t>v1.0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879" y="6507108"/>
            <a:ext cx="411379" cy="276999"/>
          </a:xfrm>
        </p:spPr>
        <p:txBody>
          <a:bodyPr/>
          <a:lstStyle>
            <a:lvl1pPr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00208" y="6469530"/>
            <a:ext cx="9707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2073744" y="1267882"/>
            <a:ext cx="2634856" cy="5072098"/>
            <a:chOff x="2143108" y="1214422"/>
            <a:chExt cx="2634856" cy="5072098"/>
          </a:xfrm>
        </p:grpSpPr>
        <p:sp>
          <p:nvSpPr>
            <p:cNvPr id="13" name="모서리가 둥근 직사각형 12"/>
            <p:cNvSpPr/>
            <p:nvPr userDrawn="1"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88900" dist="381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4" name="Picture 5" descr="C:\Users\user\Desktop\MyProject\Activity_Image\01_IntroActivity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35328" y="1675522"/>
              <a:ext cx="2450416" cy="408402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5" name="모서리가 둥근 직사각형 14"/>
            <p:cNvSpPr/>
            <p:nvPr userDrawn="1"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 userDrawn="1"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 userDrawn="1"/>
        </p:nvSpPr>
        <p:spPr>
          <a:xfrm>
            <a:off x="-100208" y="187890"/>
            <a:ext cx="4096011" cy="325676"/>
          </a:xfrm>
          <a:prstGeom prst="roundRect">
            <a:avLst/>
          </a:prstGeom>
          <a:solidFill>
            <a:srgbClr val="3E3E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237995" y="227651"/>
            <a:ext cx="4148138" cy="285915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독서 다이어리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6075484" y="1482196"/>
            <a:ext cx="3244243" cy="928313"/>
          </a:xfrm>
          <a:prstGeom prst="roundRect">
            <a:avLst>
              <a:gd name="adj" fmla="val 6397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6075484" y="2545088"/>
            <a:ext cx="3244243" cy="3652016"/>
          </a:xfrm>
          <a:prstGeom prst="roundRect">
            <a:avLst>
              <a:gd name="adj" fmla="val 1770"/>
            </a:avLst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116428" y="1980228"/>
            <a:ext cx="3136900" cy="357053"/>
          </a:xfrm>
        </p:spPr>
        <p:txBody>
          <a:bodyPr>
            <a:normAutofit/>
          </a:bodyPr>
          <a:lstStyle>
            <a:lvl2pPr marL="108000" indent="0">
              <a:buNone/>
              <a:defRPr sz="1400"/>
            </a:lvl2pPr>
          </a:lstStyle>
          <a:p>
            <a:pPr lvl="1"/>
            <a:r>
              <a:rPr lang="ko-KR" altLang="en-US" smtClean="0"/>
              <a:t>화면 설계</a:t>
            </a:r>
            <a:endParaRPr lang="ko-KR" alt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7873" y="1517915"/>
            <a:ext cx="9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Activity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7114856" y="2616934"/>
            <a:ext cx="116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상세 설명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988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2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1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5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4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818B-07FD-429B-A097-91626009B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1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9"/>
          <p:cNvSpPr txBox="1">
            <a:spLocks noChangeArrowheads="1"/>
          </p:cNvSpPr>
          <p:nvPr/>
        </p:nvSpPr>
        <p:spPr bwMode="auto">
          <a:xfrm>
            <a:off x="945320" y="3030703"/>
            <a:ext cx="4484469" cy="85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독서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다이어리 스토리보드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00895"/>
              </p:ext>
            </p:extLst>
          </p:nvPr>
        </p:nvGraphicFramePr>
        <p:xfrm>
          <a:off x="1004694" y="2622375"/>
          <a:ext cx="3950188" cy="253458"/>
        </p:xfrm>
        <a:graphic>
          <a:graphicData uri="http://schemas.openxmlformats.org/drawingml/2006/table">
            <a:tbl>
              <a:tblPr/>
              <a:tblGrid>
                <a:gridCol w="2780487"/>
                <a:gridCol w="1169701"/>
              </a:tblGrid>
              <a:tr h="15840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웹앱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개발자 양성 과정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오성경</a:t>
                      </a:r>
                    </a:p>
                  </a:txBody>
                  <a:tcPr marL="72000" marR="90000" marT="46719" marB="4671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29"/>
          <p:cNvSpPr txBox="1">
            <a:spLocks noChangeArrowheads="1"/>
          </p:cNvSpPr>
          <p:nvPr/>
        </p:nvSpPr>
        <p:spPr bwMode="auto">
          <a:xfrm>
            <a:off x="945319" y="3606902"/>
            <a:ext cx="4484469" cy="44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v.1.0</a:t>
            </a:r>
          </a:p>
        </p:txBody>
      </p:sp>
    </p:spTree>
    <p:extLst>
      <p:ext uri="{BB962C8B-B14F-4D97-AF65-F5344CB8AC3E}">
        <p14:creationId xmlns:p14="http://schemas.microsoft.com/office/powerpoint/2010/main" val="23694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37995" y="227651"/>
            <a:ext cx="4148138" cy="285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chemeClr val="bg1"/>
                </a:solidFill>
              </a:rPr>
              <a:t>   독서 다이어리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서비스 구분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4737101" y="1484095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252789" y="1698408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13200" y="961807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독서 다이어리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5800726" y="2471520"/>
            <a:ext cx="15478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667376" y="2041307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관리자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Page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(Web service)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486026" y="2479457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368550" y="2041307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Android App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(Native App : client)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>
            <a:endCxn id="12" idx="1"/>
          </p:cNvCxnSpPr>
          <p:nvPr/>
        </p:nvCxnSpPr>
        <p:spPr>
          <a:xfrm flipV="1">
            <a:off x="3257550" y="2812832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7613" y="2647732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1351" y="3200183"/>
            <a:ext cx="1928813" cy="1500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회원관리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</a:rPr>
              <a:t>콘텐츠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답글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데이터베이스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>
            <a:endCxn id="15" idx="1"/>
          </p:cNvCxnSpPr>
          <p:nvPr/>
        </p:nvCxnSpPr>
        <p:spPr>
          <a:xfrm flipV="1">
            <a:off x="6577014" y="2825532"/>
            <a:ext cx="5222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77076" y="2660432"/>
            <a:ext cx="145256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1100" y="3209708"/>
            <a:ext cx="3000396" cy="2990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1.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페이지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리뷰 확인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도서 리스트 확인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2.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책 검색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도서명 검색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리뷰 작성 및 나의 도서 리스트에 추가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3.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 리뷰 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공유된 리뷰 확인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좋아요 설정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코멘트 작성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4.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독서 일정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독서 목표 수립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및 달성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5.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프로필 설정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별점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및 피드백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42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37995" y="227651"/>
            <a:ext cx="4148138" cy="28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>
                <a:solidFill>
                  <a:schemeClr val="bg1"/>
                </a:solidFill>
              </a:rPr>
              <a:t>독서 다이어리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17667322"/>
              </p:ext>
            </p:extLst>
          </p:nvPr>
        </p:nvGraphicFramePr>
        <p:xfrm>
          <a:off x="242879" y="1132764"/>
          <a:ext cx="9449976" cy="510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4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18B-07FD-429B-A097-91626009BA6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563638" y="1267882"/>
            <a:ext cx="2906039" cy="1503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6563638" y="3066990"/>
            <a:ext cx="2906039" cy="2963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97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151</Words>
  <Application>Microsoft Office PowerPoint</Application>
  <PresentationFormat>A4 용지(210x297mm)</PresentationFormat>
  <Paragraphs>55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성경쓰</dc:creator>
  <cp:lastModifiedBy>성경쓰</cp:lastModifiedBy>
  <cp:revision>11</cp:revision>
  <dcterms:created xsi:type="dcterms:W3CDTF">2020-07-04T13:03:58Z</dcterms:created>
  <dcterms:modified xsi:type="dcterms:W3CDTF">2020-07-05T14:11:29Z</dcterms:modified>
</cp:coreProperties>
</file>