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57" r:id="rId4"/>
    <p:sldId id="273" r:id="rId5"/>
    <p:sldId id="271" r:id="rId6"/>
    <p:sldId id="275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D25D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10" d="100"/>
          <a:sy n="110" d="100"/>
        </p:scale>
        <p:origin x="16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2034120" y="1071786"/>
            <a:ext cx="5075760" cy="43756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60158" y="328003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TEAM : </a:t>
            </a:r>
            <a:r>
              <a:rPr lang="ko-KR" altLang="en-US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돌리면 다르지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8712" y="1700808"/>
            <a:ext cx="504657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실시간 세계 </a:t>
            </a:r>
            <a:r>
              <a:rPr lang="ko-KR" altLang="en-US" sz="3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기상</a:t>
            </a:r>
            <a:r>
              <a:rPr lang="en-US" altLang="ko-KR" sz="3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, </a:t>
            </a:r>
            <a:r>
              <a:rPr lang="ko-KR" altLang="en-US" sz="3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재해정보</a:t>
            </a:r>
            <a:endParaRPr lang="en-US" altLang="ko-KR" sz="3500" b="1" spc="-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  <a:cs typeface="+mj-cs"/>
            </a:endParaRPr>
          </a:p>
          <a:p>
            <a:pPr algn="ctr"/>
            <a:r>
              <a:rPr lang="ko-KR" altLang="en-US" sz="3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구형 </a:t>
            </a:r>
            <a:r>
              <a:rPr lang="ko-KR" altLang="en-US" sz="3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잔상 디스플레이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3087321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 flipV="1">
            <a:off x="3528808" y="4411742"/>
            <a:ext cx="2086385" cy="163509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03012" y="5688141"/>
            <a:ext cx="1737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Noto Sans Korean Bold" pitchFamily="34" charset="-127"/>
                <a:ea typeface="Noto Sans Korean Bold" pitchFamily="34" charset="-127"/>
              </a:rPr>
              <a:t>Date. 2015-06-06</a:t>
            </a:r>
            <a:endParaRPr lang="ko-KR" altLang="en-US" sz="1400" dirty="0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4411742"/>
            <a:ext cx="2448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팀 장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Noto Sans Korean Medium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  정성호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Medium"/>
              <a:ea typeface="나눔고딕" panose="020D0604000000000000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Medium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팀 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Medium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  김병국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김진용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 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김형욱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  신현기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Medium"/>
                <a:ea typeface="나눔고딕" panose="020D0604000000000000" pitchFamily="50" charset="-127"/>
              </a:rPr>
              <a:t>이수범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Medium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51256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기획동</a:t>
            </a:r>
            <a:r>
              <a:rPr lang="ko-KR" altLang="en-US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</a:t>
            </a: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5" r="13286"/>
          <a:stretch/>
        </p:blipFill>
        <p:spPr bwMode="auto">
          <a:xfrm>
            <a:off x="769292" y="3933056"/>
            <a:ext cx="2917425" cy="222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skyobserver.net/files/attach/images/2305/486/011/6fbdbf2249e8242b531caf1c561b087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14370"/>
          <a:stretch/>
        </p:blipFill>
        <p:spPr bwMode="auto">
          <a:xfrm>
            <a:off x="3059832" y="1294499"/>
            <a:ext cx="2520280" cy="22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opebridge.tistory.com/attachment/cfile6.uf@27601D3F5256E1600FEEB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t="25441" r="10226"/>
          <a:stretch/>
        </p:blipFill>
        <p:spPr bwMode="auto">
          <a:xfrm>
            <a:off x="756863" y="1285370"/>
            <a:ext cx="2230961" cy="22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851920" y="3861048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교통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통신의 발전에 따라서 세계가 하나의 지역처럼 여겨져 가고 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자국의 상황 뿐만이 아니라 세계의 각국의 상황이 우리 생활 및 경제에도 밀접하게 영향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Noto Sans Korean 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이런 상황에서 자국 뿐만이 아닌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, </a:t>
            </a:r>
            <a:r>
              <a:rPr lang="ko-KR" altLang="en-US" sz="14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Noto Sans Korean Bold"/>
              </a:rPr>
              <a:t>전 세계의 기후 혹은 재난의 상황이 한눈에 직관적으로 볼 수 있는 방법이 없을까</a:t>
            </a:r>
            <a:r>
              <a:rPr lang="en-US" altLang="ko-KR" sz="14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Noto Sans Korean Bold"/>
              </a:rPr>
              <a:t>?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에 대한 고민에서 시작 되었습니다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Noto Sans Korean Bold"/>
              </a:rPr>
              <a:t>    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Noto Sans Korean Bold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9293" y="3429000"/>
            <a:ext cx="2218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황사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9832" y="342900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태풍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9291" y="6057132"/>
            <a:ext cx="2917425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메르스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2054" name="Picture 6" descr="http://www.fmb.or.kr/board/data/emergency/%ED%95%84%EB%A6%AC%ED%95%80_%ED%99%8D%EC%88%98_%EC%82%AC%EC%A7%8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88587"/>
            <a:ext cx="2699534" cy="22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646062" y="3384827"/>
            <a:ext cx="2705592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홍수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8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51256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기획동기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3" t="5769" r="22353"/>
          <a:stretch/>
        </p:blipFill>
        <p:spPr bwMode="auto">
          <a:xfrm>
            <a:off x="755576" y="1447088"/>
            <a:ext cx="241741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79720" y="1360800"/>
            <a:ext cx="47807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구형 디스플레이에 지구본을 구현해 세계의 기후를 표현해서 사용 하면 되지 않을까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구형 디스플레이가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구현 되어 있다면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소형화해서 세계의 실시간 상황을 표현 할 수 있는 제품을 만들어 곳곳에 비치하면 되지 않을까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55576" y="3703012"/>
            <a:ext cx="7644780" cy="2746940"/>
            <a:chOff x="755576" y="3703012"/>
            <a:chExt cx="7644780" cy="27469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t="8991" r="6876" b="13719"/>
            <a:stretch/>
          </p:blipFill>
          <p:spPr>
            <a:xfrm>
              <a:off x="755576" y="4145696"/>
              <a:ext cx="6696744" cy="230425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159957">
              <a:off x="6236194" y="3703012"/>
              <a:ext cx="2164162" cy="47705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500" b="1" dirty="0" smtClean="0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문제는</a:t>
              </a:r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.</a:t>
              </a:r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 </a:t>
              </a:r>
              <a:r>
                <a:rPr lang="ko-KR" altLang="en-US" sz="2500" b="1" dirty="0" smtClean="0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가격</a:t>
              </a:r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ea typeface="나눔고딕" panose="020D0604000000000000" pitchFamily="50" charset="-127"/>
                </a:rPr>
                <a:t>!!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51256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기획동기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9974" y="5445224"/>
            <a:ext cx="6860418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LED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한 줄로 구현하는 구형 잔상 디스플레이를 사용하면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좀 더 경제적인 가격에 구현 할 수 있지 않을까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47664" y="1197080"/>
            <a:ext cx="5976664" cy="4000863"/>
            <a:chOff x="1691680" y="1253310"/>
            <a:chExt cx="5976664" cy="400086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1253311"/>
              <a:ext cx="2880320" cy="400086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5" t="22700" r="6791" b="15351"/>
            <a:stretch/>
          </p:blipFill>
          <p:spPr>
            <a:xfrm>
              <a:off x="1691680" y="1253310"/>
              <a:ext cx="2644638" cy="4000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51256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개</a:t>
            </a:r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발계획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9601" y="1012890"/>
            <a:ext cx="799733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1</a:t>
            </a:r>
            <a:r>
              <a:rPr lang="ko-KR" altLang="en-US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단계</a:t>
            </a: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해상도를 높이자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현재 사용하고 있는 모터의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RPM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보다 더 높은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RPM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을 낼 수 있는 모터로 교체하여 디스플레이의 </a:t>
            </a:r>
            <a:r>
              <a:rPr lang="en-US" altLang="ko-KR" sz="1400" b="1" dirty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X</a:t>
            </a:r>
            <a:r>
              <a:rPr lang="ko-KR" altLang="en-US" sz="1400" b="1" dirty="0" smtClean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축 방향으로의 해상도를 높인다</a:t>
            </a:r>
            <a:r>
              <a:rPr lang="en-US" altLang="ko-KR" sz="1400" b="1" dirty="0" smtClean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LED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더 작은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LED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사용해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집적도를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높여 디스플레이의 </a:t>
            </a:r>
            <a:r>
              <a:rPr lang="en-US" altLang="ko-KR" sz="1400" b="1" dirty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Y</a:t>
            </a:r>
            <a:r>
              <a:rPr lang="ko-KR" altLang="en-US" sz="1400" b="1" dirty="0" smtClean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축 방향으로의 해상도를 높인다</a:t>
            </a:r>
            <a:r>
              <a:rPr lang="en-US" altLang="ko-KR" sz="1400" b="1" dirty="0" smtClean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또한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LED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RGB LED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사용하여 </a:t>
            </a:r>
            <a:r>
              <a:rPr lang="ko-KR" altLang="en-US" sz="1400" b="1" dirty="0" smtClean="0">
                <a:solidFill>
                  <a:srgbClr val="FF0000"/>
                </a:solidFill>
                <a:latin typeface="Noto Sans Korean Bold" pitchFamily="34" charset="-127"/>
                <a:ea typeface="Noto Sans Korean Bold" pitchFamily="34" charset="-127"/>
              </a:rPr>
              <a:t>여러 가지 색을 표현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할 수 있게 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ko-KR" altLang="en-US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단계</a:t>
            </a: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각 나라별로 다른 색이 다르게 출력하게 하자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모드를 두 가지로 만들자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모드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각 나라의 위치를 쉽게 확인 할 수 있도록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나라의 이름을 입력하면 그 나라만 다른 색으로 출력이 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모드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지구본 위에 각 나라의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실시간 기상상황에 따라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다른 색 으로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출력하게 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황사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노랑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태풍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-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파랑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지진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or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홍수 같은 재해 경보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-&gt;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빨강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3</a:t>
            </a:r>
            <a:r>
              <a:rPr lang="ko-KR" altLang="en-US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단계</a:t>
            </a:r>
            <a:r>
              <a:rPr lang="en-US" altLang="ko-KR" sz="1700" b="1" dirty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실시간 기상도를 구현한다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기후에 대한 색깔로만 표현을 하는 것이 아니라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기상도를 영상처리를 통해서 구현한다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4</a:t>
            </a:r>
            <a:r>
              <a:rPr lang="ko-KR" altLang="en-US" sz="1700" b="1" dirty="0" smtClean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단계</a:t>
            </a:r>
            <a:r>
              <a:rPr lang="en-US" altLang="ko-KR" sz="1700" b="1" dirty="0">
                <a:solidFill>
                  <a:srgbClr val="0070C0"/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기능을 확장한다</a:t>
            </a:r>
            <a:r>
              <a:rPr lang="en-US" altLang="ko-K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r>
              <a:rPr lang="ko-KR" alt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모드</a:t>
            </a:r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3.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지구본뿐만이 아닌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원하는 그림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글자를 넣으면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바로 출력이 되게 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액자의 기능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회의중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Consolas" panose="020B0609020204030204" pitchFamily="49" charset="0"/>
              </a:rPr>
              <a:t>•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Consolas" panose="020B0609020204030204" pitchFamily="49" charset="0"/>
              </a:rPr>
              <a:t>식사중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Consolas" panose="020B0609020204030204" pitchFamily="49" charset="0"/>
              </a:rPr>
              <a:t> 등 자신의 상황을 표시하는 역할을 할 수 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Consolas" panose="020B0609020204030204" pitchFamily="49" charset="0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51256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지원사항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0272"/>
              </p:ext>
            </p:extLst>
          </p:nvPr>
        </p:nvGraphicFramePr>
        <p:xfrm>
          <a:off x="755576" y="1484784"/>
          <a:ext cx="7488832" cy="452564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3168352"/>
                <a:gridCol w="1152128"/>
                <a:gridCol w="1584176"/>
                <a:gridCol w="1584176"/>
              </a:tblGrid>
              <a:tr h="3600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rgbClr val="FFD25D"/>
                          </a:solidFill>
                          <a:ea typeface="Noto Sans Korean Bold"/>
                        </a:rPr>
                        <a:t>부품 구매</a:t>
                      </a:r>
                      <a:endParaRPr lang="ko-KR" altLang="en-US" sz="1600" b="1" dirty="0">
                        <a:solidFill>
                          <a:srgbClr val="FFD25D"/>
                        </a:solidFill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품목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수량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단가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가격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ea typeface="Noto Sans Korean Bold"/>
                        </a:rPr>
                        <a:t>RGB LED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150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2,000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300,000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ea typeface="Noto Sans Korean Bold"/>
                        </a:rPr>
                        <a:t>블루투스</a:t>
                      </a:r>
                      <a:r>
                        <a:rPr lang="ko-KR" altLang="en-US" sz="1600" dirty="0" smtClean="0">
                          <a:ea typeface="Noto Sans Korean Bold"/>
                        </a:rPr>
                        <a:t> 모듈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2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60,000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60,000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ea typeface="Noto Sans Korean Bold"/>
                        </a:rPr>
                        <a:t>DC</a:t>
                      </a:r>
                      <a:r>
                        <a:rPr lang="ko-KR" altLang="en-US" sz="1600" dirty="0" smtClean="0">
                          <a:ea typeface="Noto Sans Korean Bold"/>
                        </a:rPr>
                        <a:t>모터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200,000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200,000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ea typeface="Noto Sans Korean Bold"/>
                        </a:rPr>
                        <a:t>ATmega128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2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50,000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ea typeface="Noto Sans Korean Bold"/>
                        </a:rPr>
                        <a:t>ARM-cortex-M3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smtClean="0">
                          <a:solidFill>
                            <a:srgbClr val="FFD25D"/>
                          </a:solidFill>
                          <a:latin typeface="+mn-lt"/>
                          <a:ea typeface="Noto Sans Korean Bold"/>
                          <a:cs typeface="+mn-cs"/>
                        </a:rPr>
                        <a:t>하드웨어 뼈대 제작</a:t>
                      </a:r>
                      <a:endParaRPr lang="ko-KR" altLang="en-US" sz="1600" b="1" kern="1200" dirty="0">
                        <a:solidFill>
                          <a:srgbClr val="FFD25D"/>
                        </a:solidFill>
                        <a:latin typeface="+mn-lt"/>
                        <a:ea typeface="Noto Sans Korean 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아크릴 가공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프로파일 가공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56">
                <a:tc gridSpan="4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smtClean="0">
                          <a:solidFill>
                            <a:srgbClr val="FFD25D"/>
                          </a:solidFill>
                          <a:latin typeface="+mn-lt"/>
                          <a:ea typeface="Noto Sans Korean Bold"/>
                          <a:cs typeface="+mn-cs"/>
                        </a:rPr>
                        <a:t>필요한 기술에 대한 </a:t>
                      </a:r>
                      <a:r>
                        <a:rPr lang="ko-KR" altLang="en-US" sz="1600" b="1" kern="1200" dirty="0" err="1" smtClean="0">
                          <a:solidFill>
                            <a:srgbClr val="FFD25D"/>
                          </a:solidFill>
                          <a:latin typeface="+mn-lt"/>
                          <a:ea typeface="Noto Sans Korean Bold"/>
                          <a:cs typeface="+mn-cs"/>
                        </a:rPr>
                        <a:t>스터디</a:t>
                      </a:r>
                      <a:r>
                        <a:rPr lang="ko-KR" altLang="en-US" sz="1600" b="1" kern="1200" dirty="0" smtClean="0">
                          <a:solidFill>
                            <a:srgbClr val="FFD25D"/>
                          </a:solidFill>
                          <a:latin typeface="+mn-lt"/>
                          <a:ea typeface="Noto Sans Korean Bold"/>
                          <a:cs typeface="+mn-cs"/>
                        </a:rPr>
                        <a:t> 비용</a:t>
                      </a:r>
                      <a:endParaRPr lang="ko-KR" altLang="en-US" sz="1600" b="1" kern="1200" dirty="0">
                        <a:solidFill>
                          <a:srgbClr val="FFD25D"/>
                        </a:solidFill>
                        <a:latin typeface="+mn-lt"/>
                        <a:ea typeface="Noto Sans Korean 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공간대여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150,000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150,000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a typeface="Noto Sans Korean Bold"/>
                        </a:rPr>
                        <a:t>서적구매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ea typeface="Noto Sans Korean Bold"/>
                        </a:rPr>
                        <a:t>100,000</a:t>
                      </a:r>
                      <a:endParaRPr lang="ko-KR" altLang="en-US" sz="1600" dirty="0">
                        <a:ea typeface="Noto Sans Korean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34673" y="2978716"/>
            <a:ext cx="3874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Thank’s</a:t>
            </a:r>
            <a:r>
              <a:rPr lang="en-US" altLang="ko-KR" sz="3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 for listening</a:t>
            </a:r>
            <a:endParaRPr lang="ko-KR" altLang="en-US" sz="105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2738890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401</Words>
  <Application>Microsoft Office PowerPoint</Application>
  <PresentationFormat>화면 슬라이드 쇼(4:3)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Noto Sans Korean Medium</vt:lpstr>
      <vt:lpstr>Consolas</vt:lpstr>
      <vt:lpstr>Arial</vt:lpstr>
      <vt:lpstr>맑은 고딕</vt:lpstr>
      <vt:lpstr>Noto Sans Korean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정성호</cp:lastModifiedBy>
  <cp:revision>39</cp:revision>
  <dcterms:created xsi:type="dcterms:W3CDTF">2014-08-30T22:01:36Z</dcterms:created>
  <dcterms:modified xsi:type="dcterms:W3CDTF">2015-06-05T07:12:48Z</dcterms:modified>
</cp:coreProperties>
</file>