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080F3-9564-4440-A346-F4E59C558D5F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4D753-BC46-423A-BE48-E55510AF6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58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04B3B-169D-4D19-B58A-07C3FAB1A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E53056-0AAA-4822-AE49-1DC45B1C9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E3D52-BFA0-48FC-B385-9BB61303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63AE-021A-4AB1-BF4B-C15D1EF26AA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94FBF-9B69-4438-8CDD-EA577FBF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0FC28-4FF0-44F9-9056-48B105A4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EEE0-9B0A-4972-956B-331703AA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77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66948-849D-455C-AADE-94E0F0BA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9E9544-1087-4BBE-937B-D73DB511F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65F0D-74F9-47AD-B625-941A635B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63AE-021A-4AB1-BF4B-C15D1EF26AA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97DF9-230F-4CD3-8677-0BED6171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FCAA4-D6EC-4C07-BC8D-AA866147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EEE0-9B0A-4972-956B-331703AA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36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37EC3C-BCBA-47B7-A688-6AA3C8B99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8047E1-30B4-42D4-BC43-FFFF1F261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C223D-DE5B-4F3B-9D9E-80F903C3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63AE-021A-4AB1-BF4B-C15D1EF26AA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6F538-9947-46DB-B8DE-61B7638C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2488F-66E8-4592-B3A8-CAD9298C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EEE0-9B0A-4972-956B-331703AA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4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2C2F4-D170-49D1-A83C-7421C3D3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3C731-0C68-4744-A118-2CDF7A4E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96D69-31B7-4BE5-84A2-FE7420F0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63AE-021A-4AB1-BF4B-C15D1EF26AA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CF6DE-B0E9-4D60-A0A6-1C67DC5B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9CF83-E89D-4DDE-8A50-C27E2BAA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EEE0-9B0A-4972-956B-331703AA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21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BE94A-FE87-4725-BB9D-6E6902DA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E8D35-1962-4EA0-A810-E9E1676E7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85529-C342-4451-956D-3B08F10B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63AE-021A-4AB1-BF4B-C15D1EF26AA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D3670-4A54-442A-8B20-5A2CA616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B752E-3B6C-4832-A34C-B17F19B0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EEE0-9B0A-4972-956B-331703AA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55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3CDC6-2615-4F90-A633-D3F7D7ED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341CB-21C9-4C33-9653-4A736E310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062ED8-83A0-4EBB-99AD-B50060F38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3713E8-2CAB-48BF-8EFD-FD7F5307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63AE-021A-4AB1-BF4B-C15D1EF26AA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380E2-7644-4325-A6D0-861D2496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4B7DF-692D-4319-A65E-51A88599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EEE0-9B0A-4972-956B-331703AA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88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C3064-F8F0-4E59-8F68-2CF6ACB7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56F84-4812-4DF0-913A-0D221332E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4EBA8D-7987-4726-8A0C-AEFBF3B5A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563F0B-340B-471F-96B8-2CBD71CBE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0CF8E-9B06-4D57-A8B7-8FC062055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EB6E75-4FA2-4D57-B749-E3585795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63AE-021A-4AB1-BF4B-C15D1EF26AA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6C254C-291E-4612-8033-1C6F1F9A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6D8822-A95F-468F-8317-5BEAEF7A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EEE0-9B0A-4972-956B-331703AA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19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CE1DC-E3E3-4BA5-916F-6ACAF8B4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4154B1-A93D-4D58-925F-E29BC35A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63AE-021A-4AB1-BF4B-C15D1EF26AA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73597B-9675-4759-AC51-97824BB4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6532E8-E1E4-4D29-82ED-AC1A7024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EEE0-9B0A-4972-956B-331703AA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3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AB5017-B896-4F15-94E6-73EBAE0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63AE-021A-4AB1-BF4B-C15D1EF26AA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44E445-0EB2-44FD-99F1-756402CF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EC5BB-454D-4CFB-868B-DB737F6B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EEE0-9B0A-4972-956B-331703AA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80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FCFB0-B906-44AA-90E5-FB43A98C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527AE-DD50-47CD-9E56-CFEAAB84E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59F712-AD20-474A-8A57-3DFF213F4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C35C6-AD45-4469-A1D8-98DCB5FB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63AE-021A-4AB1-BF4B-C15D1EF26AA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258EF-38F4-4400-84BA-C0507F00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0F66D6-780C-4271-BACD-A04C7966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EEE0-9B0A-4972-956B-331703AA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9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EDD9D-30FB-4517-9FF1-A7163E58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B5545D-1A17-42CE-893E-197EB67DC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6FB81-1FAC-42BA-9FB6-8B38FCBE7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15C468-DE49-4423-8C8C-DACD9432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63AE-021A-4AB1-BF4B-C15D1EF26AA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2EBF1-9AB5-422E-995C-E84151D7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A8A78-1DF8-40EB-B742-50DEBEBE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EEE0-9B0A-4972-956B-331703AA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82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17BE6A-91EA-4208-B8C7-223E06E8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3943-B8ED-4355-829D-50401087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11C9F-9DCF-435F-A003-C7CD19991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863AE-021A-4AB1-BF4B-C15D1EF26AA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C459D-3E94-4FAC-A401-174A4E6F2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E6699-14AF-45E5-BE90-075A8BEFB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0EEE0-9B0A-4972-956B-331703AA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7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11080-2581-4792-95B1-3E2D22BC3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4936"/>
            <a:ext cx="9144000" cy="928128"/>
          </a:xfrm>
        </p:spPr>
        <p:txBody>
          <a:bodyPr/>
          <a:lstStyle/>
          <a:p>
            <a:r>
              <a:rPr lang="ko-KR" altLang="en-US" dirty="0" err="1"/>
              <a:t>음이항분포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21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FCC25A-937F-4926-B9D4-3D41DF8D5AD6}"/>
              </a:ext>
            </a:extLst>
          </p:cNvPr>
          <p:cNvSpPr txBox="1"/>
          <p:nvPr/>
        </p:nvSpPr>
        <p:spPr>
          <a:xfrm>
            <a:off x="885825" y="3044279"/>
            <a:ext cx="2486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확률분포</a:t>
            </a:r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AAE26641-5F33-4433-8EAA-F359642E5B6D}"/>
              </a:ext>
            </a:extLst>
          </p:cNvPr>
          <p:cNvSpPr/>
          <p:nvPr/>
        </p:nvSpPr>
        <p:spPr>
          <a:xfrm>
            <a:off x="3786187" y="1789507"/>
            <a:ext cx="557213" cy="327898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9C42-534D-4937-AC9F-FCA63628DCC0}"/>
              </a:ext>
            </a:extLst>
          </p:cNvPr>
          <p:cNvSpPr txBox="1"/>
          <p:nvPr/>
        </p:nvSpPr>
        <p:spPr>
          <a:xfrm>
            <a:off x="4614862" y="1527897"/>
            <a:ext cx="247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연속확률분포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92DF47-E56F-4B6F-9CCF-07321C7C12B0}"/>
              </a:ext>
            </a:extLst>
          </p:cNvPr>
          <p:cNvSpPr txBox="1"/>
          <p:nvPr/>
        </p:nvSpPr>
        <p:spPr>
          <a:xfrm>
            <a:off x="4614862" y="4806884"/>
            <a:ext cx="247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이산확률분포</a:t>
            </a: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97438411-AFE0-4F83-B378-8377224D112D}"/>
              </a:ext>
            </a:extLst>
          </p:cNvPr>
          <p:cNvSpPr/>
          <p:nvPr/>
        </p:nvSpPr>
        <p:spPr>
          <a:xfrm>
            <a:off x="7343772" y="4117941"/>
            <a:ext cx="414339" cy="190109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EDBEB-999F-4489-8E4F-93CB9126D1A0}"/>
              </a:ext>
            </a:extLst>
          </p:cNvPr>
          <p:cNvSpPr txBox="1"/>
          <p:nvPr/>
        </p:nvSpPr>
        <p:spPr>
          <a:xfrm>
            <a:off x="8229600" y="3856331"/>
            <a:ext cx="1628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이항분포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1F9C5-7650-4A84-B0D4-E8E78151F61C}"/>
              </a:ext>
            </a:extLst>
          </p:cNvPr>
          <p:cNvSpPr txBox="1"/>
          <p:nvPr/>
        </p:nvSpPr>
        <p:spPr>
          <a:xfrm>
            <a:off x="8229600" y="5757428"/>
            <a:ext cx="2043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음이항분포</a:t>
            </a:r>
            <a:endParaRPr lang="ko-KR" altLang="en-US" sz="2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75ECD1-E536-4A49-9D29-ADAD39C77701}"/>
              </a:ext>
            </a:extLst>
          </p:cNvPr>
          <p:cNvSpPr/>
          <p:nvPr/>
        </p:nvSpPr>
        <p:spPr>
          <a:xfrm>
            <a:off x="8229600" y="5600700"/>
            <a:ext cx="2043113" cy="8143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0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06909-31BA-4276-B684-3AED488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62225" cy="1325563"/>
          </a:xfrm>
        </p:spPr>
        <p:txBody>
          <a:bodyPr/>
          <a:lstStyle/>
          <a:p>
            <a:r>
              <a:rPr lang="ko-KR" altLang="en-US" dirty="0"/>
              <a:t>이항분포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70435-6BA1-490B-9294-CAD523879607}"/>
              </a:ext>
            </a:extLst>
          </p:cNvPr>
          <p:cNvSpPr txBox="1"/>
          <p:nvPr/>
        </p:nvSpPr>
        <p:spPr>
          <a:xfrm>
            <a:off x="1042987" y="3243543"/>
            <a:ext cx="729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주사위를 </a:t>
            </a:r>
            <a:r>
              <a:rPr lang="en-US" altLang="ko-KR" sz="2800" dirty="0"/>
              <a:t>10</a:t>
            </a:r>
            <a:r>
              <a:rPr lang="ko-KR" altLang="en-US" sz="2800" dirty="0"/>
              <a:t>번 던졌을 때 </a:t>
            </a:r>
            <a:r>
              <a:rPr lang="en-US" altLang="ko-KR" sz="2800" dirty="0"/>
              <a:t>2</a:t>
            </a:r>
            <a:r>
              <a:rPr lang="ko-KR" altLang="en-US" sz="2800" dirty="0"/>
              <a:t>가 </a:t>
            </a:r>
            <a:r>
              <a:rPr lang="en-US" altLang="ko-KR" sz="2800" dirty="0"/>
              <a:t>3</a:t>
            </a:r>
            <a:r>
              <a:rPr lang="ko-KR" altLang="en-US" sz="2800" dirty="0"/>
              <a:t>번 나올 확률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1EA00A0-BFB8-4FE8-8196-86B783242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" y="1798265"/>
            <a:ext cx="2152650" cy="103019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7579D42-BC81-4419-B0CD-433F18385005}"/>
              </a:ext>
            </a:extLst>
          </p:cNvPr>
          <p:cNvSpPr/>
          <p:nvPr/>
        </p:nvSpPr>
        <p:spPr>
          <a:xfrm>
            <a:off x="3711107" y="4550620"/>
            <a:ext cx="676275" cy="2969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1F51C7C4-FF45-42E7-A89E-EC9CF3CF245A}"/>
              </a:ext>
            </a:extLst>
          </p:cNvPr>
          <p:cNvSpPr/>
          <p:nvPr/>
        </p:nvSpPr>
        <p:spPr>
          <a:xfrm>
            <a:off x="5136776" y="4235079"/>
            <a:ext cx="540684" cy="92803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FBBF2-3881-4B6E-A9B4-39F7634FECF1}"/>
              </a:ext>
            </a:extLst>
          </p:cNvPr>
          <p:cNvSpPr txBox="1"/>
          <p:nvPr/>
        </p:nvSpPr>
        <p:spPr>
          <a:xfrm>
            <a:off x="5193366" y="4209453"/>
            <a:ext cx="46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F7E95B-8E08-48FA-832B-FE95331A450A}"/>
              </a:ext>
            </a:extLst>
          </p:cNvPr>
          <p:cNvSpPr txBox="1"/>
          <p:nvPr/>
        </p:nvSpPr>
        <p:spPr>
          <a:xfrm>
            <a:off x="5154146" y="4783574"/>
            <a:ext cx="54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1/6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8CA15-0D41-4B92-B678-4A47CBCD4592}"/>
              </a:ext>
            </a:extLst>
          </p:cNvPr>
          <p:cNvSpPr txBox="1"/>
          <p:nvPr/>
        </p:nvSpPr>
        <p:spPr>
          <a:xfrm>
            <a:off x="5916706" y="4472835"/>
            <a:ext cx="54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1/6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69232-796F-4FB5-9FB0-2D3B5E319B95}"/>
              </a:ext>
            </a:extLst>
          </p:cNvPr>
          <p:cNvSpPr txBox="1"/>
          <p:nvPr/>
        </p:nvSpPr>
        <p:spPr>
          <a:xfrm>
            <a:off x="6309192" y="4318946"/>
            <a:ext cx="296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C86BC-B1A6-40E0-A88F-10D2E2E6166B}"/>
              </a:ext>
            </a:extLst>
          </p:cNvPr>
          <p:cNvSpPr txBox="1"/>
          <p:nvPr/>
        </p:nvSpPr>
        <p:spPr>
          <a:xfrm>
            <a:off x="6572531" y="4472834"/>
            <a:ext cx="54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5/6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CB72-7589-4AA4-91E2-D22FF70B3A75}"/>
              </a:ext>
            </a:extLst>
          </p:cNvPr>
          <p:cNvSpPr txBox="1"/>
          <p:nvPr/>
        </p:nvSpPr>
        <p:spPr>
          <a:xfrm>
            <a:off x="6998074" y="4318946"/>
            <a:ext cx="296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78AD02-7DBE-4892-8773-96C9CA6E4FAC}"/>
              </a:ext>
            </a:extLst>
          </p:cNvPr>
          <p:cNvSpPr txBox="1"/>
          <p:nvPr/>
        </p:nvSpPr>
        <p:spPr>
          <a:xfrm>
            <a:off x="4836179" y="2042066"/>
            <a:ext cx="125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B(n, p)</a:t>
            </a:r>
            <a:endParaRPr lang="ko-KR" altLang="en-US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8BFD980A-7AE0-415D-96B5-D471E8E01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73" y="4220187"/>
            <a:ext cx="2152650" cy="1030197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8AF458D-0209-4C79-993B-D4E2A82DC2CF}"/>
              </a:ext>
            </a:extLst>
          </p:cNvPr>
          <p:cNvSpPr/>
          <p:nvPr/>
        </p:nvSpPr>
        <p:spPr>
          <a:xfrm>
            <a:off x="3681411" y="2078254"/>
            <a:ext cx="676275" cy="2969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5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28859-3DA6-4E83-9680-F1BF44E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음이항분포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2FB335-5DF7-4FBE-AA76-37A27A39E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7597"/>
            <a:ext cx="3176143" cy="6890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F8A7F1-C969-4CA7-BF50-31A326362449}"/>
              </a:ext>
            </a:extLst>
          </p:cNvPr>
          <p:cNvSpPr txBox="1"/>
          <p:nvPr/>
        </p:nvSpPr>
        <p:spPr>
          <a:xfrm>
            <a:off x="6096000" y="1937597"/>
            <a:ext cx="125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NB(n, p)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00464C9-9647-4107-B579-EEC83178BA9F}"/>
              </a:ext>
            </a:extLst>
          </p:cNvPr>
          <p:cNvSpPr/>
          <p:nvPr/>
        </p:nvSpPr>
        <p:spPr>
          <a:xfrm>
            <a:off x="4717034" y="2009973"/>
            <a:ext cx="676275" cy="2969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F23A4-86F9-4286-A59D-413763203715}"/>
              </a:ext>
            </a:extLst>
          </p:cNvPr>
          <p:cNvSpPr txBox="1"/>
          <p:nvPr/>
        </p:nvSpPr>
        <p:spPr>
          <a:xfrm>
            <a:off x="1042986" y="3243543"/>
            <a:ext cx="8262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주사위를 </a:t>
            </a:r>
            <a:r>
              <a:rPr lang="en-US" altLang="ko-KR" sz="2800" dirty="0"/>
              <a:t>10</a:t>
            </a:r>
            <a:r>
              <a:rPr lang="ko-KR" altLang="en-US" sz="2800" dirty="0"/>
              <a:t>번째 던졌을 때 세번째 </a:t>
            </a:r>
            <a:r>
              <a:rPr lang="en-US" altLang="ko-KR" sz="2800" dirty="0"/>
              <a:t>2</a:t>
            </a:r>
            <a:r>
              <a:rPr lang="ko-KR" altLang="en-US" sz="2800" dirty="0"/>
              <a:t>가 나올 확률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3B254C5-E595-4733-8B2D-A14CF21DE7E7}"/>
              </a:ext>
            </a:extLst>
          </p:cNvPr>
          <p:cNvSpPr/>
          <p:nvPr/>
        </p:nvSpPr>
        <p:spPr>
          <a:xfrm>
            <a:off x="4717034" y="4506969"/>
            <a:ext cx="676275" cy="2969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1FEBD137-19B9-4D44-B22C-37702F08E94F}"/>
              </a:ext>
            </a:extLst>
          </p:cNvPr>
          <p:cNvSpPr/>
          <p:nvPr/>
        </p:nvSpPr>
        <p:spPr>
          <a:xfrm>
            <a:off x="6651811" y="4240489"/>
            <a:ext cx="876580" cy="92803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16AC1-B7CA-466B-9121-B647D9757211}"/>
              </a:ext>
            </a:extLst>
          </p:cNvPr>
          <p:cNvSpPr txBox="1"/>
          <p:nvPr/>
        </p:nvSpPr>
        <p:spPr>
          <a:xfrm>
            <a:off x="6708401" y="4214863"/>
            <a:ext cx="87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10 - 1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D30A89-D75F-4F61-B24E-F0AF124D92BB}"/>
              </a:ext>
            </a:extLst>
          </p:cNvPr>
          <p:cNvSpPr txBox="1"/>
          <p:nvPr/>
        </p:nvSpPr>
        <p:spPr>
          <a:xfrm>
            <a:off x="6765831" y="4772682"/>
            <a:ext cx="76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3 - 1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3EED75-B8FF-41A9-A8CF-BB9035DF73EF}"/>
              </a:ext>
            </a:extLst>
          </p:cNvPr>
          <p:cNvSpPr txBox="1"/>
          <p:nvPr/>
        </p:nvSpPr>
        <p:spPr>
          <a:xfrm>
            <a:off x="7699982" y="4442303"/>
            <a:ext cx="54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1/6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7F5427-531B-4981-A766-422BE85F2561}"/>
              </a:ext>
            </a:extLst>
          </p:cNvPr>
          <p:cNvSpPr txBox="1"/>
          <p:nvPr/>
        </p:nvSpPr>
        <p:spPr>
          <a:xfrm>
            <a:off x="8092468" y="4288414"/>
            <a:ext cx="296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250068-2EE3-4029-AEEA-DD7E58A30C84}"/>
              </a:ext>
            </a:extLst>
          </p:cNvPr>
          <p:cNvSpPr txBox="1"/>
          <p:nvPr/>
        </p:nvSpPr>
        <p:spPr>
          <a:xfrm>
            <a:off x="8355807" y="4442302"/>
            <a:ext cx="54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5/6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25A592-C229-4D19-A1FE-C99971762493}"/>
              </a:ext>
            </a:extLst>
          </p:cNvPr>
          <p:cNvSpPr txBox="1"/>
          <p:nvPr/>
        </p:nvSpPr>
        <p:spPr>
          <a:xfrm>
            <a:off x="8781350" y="4288414"/>
            <a:ext cx="296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</a:t>
            </a:r>
            <a:endParaRPr lang="ko-KR" altLang="en-US" sz="1400" dirty="0"/>
          </a:p>
        </p:txBody>
      </p:sp>
      <p:pic>
        <p:nvPicPr>
          <p:cNvPr id="30" name="내용 개체 틀 4">
            <a:extLst>
              <a:ext uri="{FF2B5EF4-FFF2-40B4-BE49-F238E27FC236}">
                <a16:creationId xmlns:a16="http://schemas.microsoft.com/office/drawing/2014/main" id="{B714C339-8D22-403B-BDC0-0C748933B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6" y="4439043"/>
            <a:ext cx="3176143" cy="68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1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B8827-BE28-4122-906D-34FBF998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논문에서 활용한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C0606-777C-4E93-A0E1-C713CB82EED3}"/>
              </a:ext>
            </a:extLst>
          </p:cNvPr>
          <p:cNvSpPr txBox="1"/>
          <p:nvPr/>
        </p:nvSpPr>
        <p:spPr>
          <a:xfrm>
            <a:off x="542926" y="3244333"/>
            <a:ext cx="227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Y(</a:t>
            </a:r>
            <a:r>
              <a:rPr lang="ko-KR" altLang="en-US" sz="2800" dirty="0"/>
              <a:t>사고 </a:t>
            </a:r>
            <a:r>
              <a:rPr lang="en-US" altLang="ko-KR" sz="2800" dirty="0"/>
              <a:t>O / X)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EE253-0668-40AA-BC1C-BEE69888C229}"/>
              </a:ext>
            </a:extLst>
          </p:cNvPr>
          <p:cNvSpPr txBox="1"/>
          <p:nvPr/>
        </p:nvSpPr>
        <p:spPr>
          <a:xfrm>
            <a:off x="3243263" y="3244333"/>
            <a:ext cx="400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=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31063-2645-4F78-9B6A-372D9E6185D7}"/>
              </a:ext>
            </a:extLst>
          </p:cNvPr>
          <p:cNvSpPr txBox="1"/>
          <p:nvPr/>
        </p:nvSpPr>
        <p:spPr>
          <a:xfrm>
            <a:off x="4071937" y="3244333"/>
            <a:ext cx="4772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계수  </a:t>
            </a:r>
            <a:r>
              <a:rPr lang="en-US" altLang="ko-KR" sz="2800" dirty="0"/>
              <a:t>X </a:t>
            </a:r>
            <a:r>
              <a:rPr lang="ko-KR" altLang="en-US" sz="2800" dirty="0"/>
              <a:t>독립변수</a:t>
            </a:r>
            <a:r>
              <a:rPr lang="en-US" altLang="ko-KR" sz="2800" dirty="0"/>
              <a:t>…..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9861C8-AC06-4289-AE39-FB7B078C0AA5}"/>
              </a:ext>
            </a:extLst>
          </p:cNvPr>
          <p:cNvSpPr txBox="1"/>
          <p:nvPr/>
        </p:nvSpPr>
        <p:spPr>
          <a:xfrm>
            <a:off x="671513" y="4629150"/>
            <a:ext cx="438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65</a:t>
            </a:r>
            <a:r>
              <a:rPr lang="ko-KR" altLang="en-US" sz="2800" dirty="0"/>
              <a:t>세 이상 보행자 중 경상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4F2367-5D4F-46C3-B48F-8DC26F27E746}"/>
              </a:ext>
            </a:extLst>
          </p:cNvPr>
          <p:cNvSpPr txBox="1"/>
          <p:nvPr/>
        </p:nvSpPr>
        <p:spPr>
          <a:xfrm>
            <a:off x="5267326" y="4620040"/>
            <a:ext cx="400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=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66B399-4008-4750-8E0F-896A289A343D}"/>
              </a:ext>
            </a:extLst>
          </p:cNvPr>
          <p:cNvSpPr txBox="1"/>
          <p:nvPr/>
        </p:nvSpPr>
        <p:spPr>
          <a:xfrm>
            <a:off x="6096000" y="4620040"/>
            <a:ext cx="4772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계수  </a:t>
            </a:r>
            <a:r>
              <a:rPr lang="en-US" altLang="ko-KR" sz="2800" dirty="0"/>
              <a:t>X </a:t>
            </a:r>
            <a:r>
              <a:rPr lang="ko-KR" altLang="en-US" sz="2800" dirty="0"/>
              <a:t>독립변수</a:t>
            </a:r>
            <a:r>
              <a:rPr lang="en-US" altLang="ko-KR" sz="2800" dirty="0"/>
              <a:t>…..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B1B58-6609-4FF6-B906-B2D1A6020D19}"/>
              </a:ext>
            </a:extLst>
          </p:cNvPr>
          <p:cNvSpPr txBox="1"/>
          <p:nvPr/>
        </p:nvSpPr>
        <p:spPr>
          <a:xfrm>
            <a:off x="671513" y="5490747"/>
            <a:ext cx="438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65</a:t>
            </a:r>
            <a:r>
              <a:rPr lang="ko-KR" altLang="en-US" sz="2800" dirty="0"/>
              <a:t>세 이상 보행자 중 중상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BCB20D-820E-48D8-B7AB-2E956AF8F238}"/>
              </a:ext>
            </a:extLst>
          </p:cNvPr>
          <p:cNvSpPr txBox="1"/>
          <p:nvPr/>
        </p:nvSpPr>
        <p:spPr>
          <a:xfrm>
            <a:off x="5267326" y="5481637"/>
            <a:ext cx="400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=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CC80D7-5473-429E-959B-17FAF413CA3F}"/>
              </a:ext>
            </a:extLst>
          </p:cNvPr>
          <p:cNvSpPr txBox="1"/>
          <p:nvPr/>
        </p:nvSpPr>
        <p:spPr>
          <a:xfrm>
            <a:off x="6096000" y="5481637"/>
            <a:ext cx="4772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계수  </a:t>
            </a:r>
            <a:r>
              <a:rPr lang="en-US" altLang="ko-KR" sz="2800" dirty="0"/>
              <a:t>X </a:t>
            </a:r>
            <a:r>
              <a:rPr lang="ko-KR" altLang="en-US" sz="2800" dirty="0"/>
              <a:t>독립변수</a:t>
            </a:r>
            <a:r>
              <a:rPr lang="en-US" altLang="ko-KR" sz="2800" dirty="0"/>
              <a:t>…..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055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94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음이항분포</vt:lpstr>
      <vt:lpstr>PowerPoint 프레젠테이션</vt:lpstr>
      <vt:lpstr>이항분포</vt:lpstr>
      <vt:lpstr>음이항분포</vt:lpstr>
      <vt:lpstr>논문에서 활용한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음이항분포</dc:title>
  <dc:creator>Justin Adams</dc:creator>
  <cp:lastModifiedBy>Justin Adams</cp:lastModifiedBy>
  <cp:revision>11</cp:revision>
  <dcterms:created xsi:type="dcterms:W3CDTF">2020-11-05T04:15:25Z</dcterms:created>
  <dcterms:modified xsi:type="dcterms:W3CDTF">2020-11-05T07:46:48Z</dcterms:modified>
</cp:coreProperties>
</file>